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09"/>
  </p:notesMasterIdLst>
  <p:sldIdLst>
    <p:sldId id="259" r:id="rId2"/>
    <p:sldId id="260" r:id="rId3"/>
    <p:sldId id="266" r:id="rId4"/>
    <p:sldId id="261" r:id="rId5"/>
    <p:sldId id="262" r:id="rId6"/>
    <p:sldId id="263" r:id="rId7"/>
    <p:sldId id="264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8" r:id="rId70"/>
    <p:sldId id="327" r:id="rId71"/>
    <p:sldId id="329" r:id="rId72"/>
    <p:sldId id="330" r:id="rId73"/>
    <p:sldId id="332" r:id="rId74"/>
    <p:sldId id="331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1" r:id="rId93"/>
    <p:sldId id="350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4" r:id="rId105"/>
    <p:sldId id="362" r:id="rId106"/>
    <p:sldId id="363" r:id="rId107"/>
    <p:sldId id="365" r:id="rId10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C25"/>
    <a:srgbClr val="009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48" d="100"/>
          <a:sy n="48" d="100"/>
        </p:scale>
        <p:origin x="62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ri Verlooy" userId="S::u0140090@thomasmore.be::5e82dc65-e997-420a-bd08-32be29d3eee0" providerId="AD" clId="Web-{D1A6AD60-409A-F07C-0005-E7B0A1AB3851}"/>
    <pc:docChg chg="addSld delSld modSld sldOrd addMainMaster modMainMaster">
      <pc:chgData name="Joeri Verlooy" userId="S::u0140090@thomasmore.be::5e82dc65-e997-420a-bd08-32be29d3eee0" providerId="AD" clId="Web-{D1A6AD60-409A-F07C-0005-E7B0A1AB3851}" dt="2021-09-25T12:53:56.274" v="54" actId="20577"/>
      <pc:docMkLst>
        <pc:docMk/>
      </pc:docMkLst>
      <pc:sldChg chg="add del ord">
        <pc:chgData name="Joeri Verlooy" userId="S::u0140090@thomasmore.be::5e82dc65-e997-420a-bd08-32be29d3eee0" providerId="AD" clId="Web-{D1A6AD60-409A-F07C-0005-E7B0A1AB3851}" dt="2021-09-25T12:53:03.773" v="4"/>
        <pc:sldMkLst>
          <pc:docMk/>
          <pc:sldMk cId="2635671355" sldId="257"/>
        </pc:sldMkLst>
      </pc:sldChg>
      <pc:sldChg chg="add">
        <pc:chgData name="Joeri Verlooy" userId="S::u0140090@thomasmore.be::5e82dc65-e997-420a-bd08-32be29d3eee0" providerId="AD" clId="Web-{D1A6AD60-409A-F07C-0005-E7B0A1AB3851}" dt="2021-09-25T12:52:58.414" v="2"/>
        <pc:sldMkLst>
          <pc:docMk/>
          <pc:sldMk cId="4191569029" sldId="258"/>
        </pc:sldMkLst>
      </pc:sldChg>
      <pc:sldChg chg="modSp add">
        <pc:chgData name="Joeri Verlooy" userId="S::u0140090@thomasmore.be::5e82dc65-e997-420a-bd08-32be29d3eee0" providerId="AD" clId="Web-{D1A6AD60-409A-F07C-0005-E7B0A1AB3851}" dt="2021-09-25T12:53:56.274" v="54" actId="20577"/>
        <pc:sldMkLst>
          <pc:docMk/>
          <pc:sldMk cId="4121140145" sldId="259"/>
        </pc:sldMkLst>
        <pc:spChg chg="mod">
          <ac:chgData name="Joeri Verlooy" userId="S::u0140090@thomasmore.be::5e82dc65-e997-420a-bd08-32be29d3eee0" providerId="AD" clId="Web-{D1A6AD60-409A-F07C-0005-E7B0A1AB3851}" dt="2021-09-25T12:53:56.274" v="54" actId="20577"/>
          <ac:spMkLst>
            <pc:docMk/>
            <pc:sldMk cId="4121140145" sldId="259"/>
            <ac:spMk id="2" creationId="{00000000-0000-0000-0000-000000000000}"/>
          </ac:spMkLst>
        </pc:spChg>
        <pc:spChg chg="mod">
          <ac:chgData name="Joeri Verlooy" userId="S::u0140090@thomasmore.be::5e82dc65-e997-420a-bd08-32be29d3eee0" providerId="AD" clId="Web-{D1A6AD60-409A-F07C-0005-E7B0A1AB3851}" dt="2021-09-25T12:53:17.274" v="28" actId="20577"/>
          <ac:spMkLst>
            <pc:docMk/>
            <pc:sldMk cId="4121140145" sldId="259"/>
            <ac:spMk id="3" creationId="{00000000-0000-0000-0000-000000000000}"/>
          </ac:spMkLst>
        </pc:spChg>
      </pc:sldChg>
      <pc:sldMasterChg chg="add addSldLayout">
        <pc:chgData name="Joeri Verlooy" userId="S::u0140090@thomasmore.be::5e82dc65-e997-420a-bd08-32be29d3eee0" providerId="AD" clId="Web-{D1A6AD60-409A-F07C-0005-E7B0A1AB3851}" dt="2021-09-25T12:51:53.272" v="0"/>
        <pc:sldMasterMkLst>
          <pc:docMk/>
          <pc:sldMasterMk cId="0" sldId="2147483659"/>
        </pc:sldMasterMkLst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48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49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50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51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52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53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54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55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56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57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add addSldLayout">
        <pc:chgData name="Joeri Verlooy" userId="S::u0140090@thomasmore.be::5e82dc65-e997-420a-bd08-32be29d3eee0" providerId="AD" clId="Web-{D1A6AD60-409A-F07C-0005-E7B0A1AB3851}" dt="2021-09-25T12:52:58.414" v="2"/>
        <pc:sldMasterMkLst>
          <pc:docMk/>
          <pc:sldMasterMk cId="0" sldId="2147483689"/>
        </pc:sldMasterMkLst>
        <pc:sldLayoutChg chg="add">
          <pc:chgData name="Joeri Verlooy" userId="S::u0140090@thomasmore.be::5e82dc65-e997-420a-bd08-32be29d3eee0" providerId="AD" clId="Web-{D1A6AD60-409A-F07C-0005-E7B0A1AB3851}" dt="2021-09-25T12:52:58.414" v="2"/>
          <pc:sldLayoutMkLst>
            <pc:docMk/>
            <pc:sldMasterMk cId="0" sldId="2147483689"/>
            <pc:sldLayoutMk cId="0" sldId="2147483661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2:58.414" v="2"/>
          <pc:sldLayoutMkLst>
            <pc:docMk/>
            <pc:sldMasterMk cId="0" sldId="2147483689"/>
            <pc:sldLayoutMk cId="0" sldId="2147483678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2:58.414" v="2"/>
          <pc:sldLayoutMkLst>
            <pc:docMk/>
            <pc:sldMasterMk cId="0" sldId="2147483689"/>
            <pc:sldLayoutMk cId="0" sldId="2147483679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2:58.414" v="2"/>
          <pc:sldLayoutMkLst>
            <pc:docMk/>
            <pc:sldMasterMk cId="0" sldId="2147483689"/>
            <pc:sldLayoutMk cId="0" sldId="2147483687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2:58.414" v="2"/>
          <pc:sldLayoutMkLst>
            <pc:docMk/>
            <pc:sldMasterMk cId="0" sldId="2147483689"/>
            <pc:sldLayoutMk cId="0" sldId="2147483688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2:58.414" v="2"/>
          <pc:sldLayoutMkLst>
            <pc:docMk/>
            <pc:sldMasterMk cId="0" sldId="2147483689"/>
            <pc:sldLayoutMk cId="0" sldId="2147483691"/>
          </pc:sldLayoutMkLst>
        </pc:sldLayoutChg>
        <pc:sldLayoutChg chg="add">
          <pc:chgData name="Joeri Verlooy" userId="S::u0140090@thomasmore.be::5e82dc65-e997-420a-bd08-32be29d3eee0" providerId="AD" clId="Web-{D1A6AD60-409A-F07C-0005-E7B0A1AB3851}" dt="2021-09-25T12:52:58.414" v="2"/>
          <pc:sldLayoutMkLst>
            <pc:docMk/>
            <pc:sldMasterMk cId="0" sldId="2147483689"/>
            <pc:sldLayoutMk cId="0" sldId="2147483692"/>
          </pc:sldLayoutMkLst>
        </pc:sldLayoutChg>
      </pc:sldMasterChg>
      <pc:sldMasterChg chg="replId modSldLayout">
        <pc:chgData name="Joeri Verlooy" userId="S::u0140090@thomasmore.be::5e82dc65-e997-420a-bd08-32be29d3eee0" providerId="AD" clId="Web-{D1A6AD60-409A-F07C-0005-E7B0A1AB3851}" dt="2021-09-25T12:52:58.414" v="2"/>
        <pc:sldMasterMkLst>
          <pc:docMk/>
          <pc:sldMasterMk cId="1710546820" sldId="2147483690"/>
        </pc:sldMasterMkLst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3231119585" sldId="2147483660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4249299040" sldId="2147483662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3885912252" sldId="2147483663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1843495715" sldId="2147483664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957811407" sldId="2147483665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4148315968" sldId="2147483666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1937782621" sldId="2147483667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3349604172" sldId="2147483668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2568389287" sldId="2147483669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84292403" sldId="2147483670"/>
          </pc:sldLayoutMkLst>
        </pc:sldLayoutChg>
        <pc:sldLayoutChg chg="replId">
          <pc:chgData name="Joeri Verlooy" userId="S::u0140090@thomasmore.be::5e82dc65-e997-420a-bd08-32be29d3eee0" providerId="AD" clId="Web-{D1A6AD60-409A-F07C-0005-E7B0A1AB3851}" dt="2021-09-25T12:51:53.272" v="0"/>
          <pc:sldLayoutMkLst>
            <pc:docMk/>
            <pc:sldMasterMk cId="1710546820" sldId="2147483690"/>
            <pc:sldLayoutMk cId="515967256" sldId="2147483671"/>
          </pc:sldLayoutMkLst>
        </pc:sldLayoutChg>
      </pc:sldMasterChg>
    </pc:docChg>
  </pc:docChgLst>
  <pc:docChgLst>
    <pc:chgData name="Joeri Verlooy" userId="S::u0140090@thomasmore.be::5e82dc65-e997-420a-bd08-32be29d3eee0" providerId="AD" clId="Web-{D1740096-10A7-ABF9-F794-122375D5EE9E}"/>
    <pc:docChg chg="addSld delSld modSld sldOrd">
      <pc:chgData name="Joeri Verlooy" userId="S::u0140090@thomasmore.be::5e82dc65-e997-420a-bd08-32be29d3eee0" providerId="AD" clId="Web-{D1740096-10A7-ABF9-F794-122375D5EE9E}" dt="2021-09-25T14:38:23.102" v="1585" actId="20577"/>
      <pc:docMkLst>
        <pc:docMk/>
      </pc:docMkLst>
      <pc:sldChg chg="del">
        <pc:chgData name="Joeri Verlooy" userId="S::u0140090@thomasmore.be::5e82dc65-e997-420a-bd08-32be29d3eee0" providerId="AD" clId="Web-{D1740096-10A7-ABF9-F794-122375D5EE9E}" dt="2021-09-25T13:05:32.391" v="339"/>
        <pc:sldMkLst>
          <pc:docMk/>
          <pc:sldMk cId="3351439039" sldId="256"/>
        </pc:sldMkLst>
      </pc:sldChg>
      <pc:sldChg chg="modSp ord">
        <pc:chgData name="Joeri Verlooy" userId="S::u0140090@thomasmore.be::5e82dc65-e997-420a-bd08-32be29d3eee0" providerId="AD" clId="Web-{D1740096-10A7-ABF9-F794-122375D5EE9E}" dt="2021-09-25T14:18:22.045" v="1059" actId="20577"/>
        <pc:sldMkLst>
          <pc:docMk/>
          <pc:sldMk cId="4191569029" sldId="258"/>
        </pc:sldMkLst>
        <pc:spChg chg="mod">
          <ac:chgData name="Joeri Verlooy" userId="S::u0140090@thomasmore.be::5e82dc65-e997-420a-bd08-32be29d3eee0" providerId="AD" clId="Web-{D1740096-10A7-ABF9-F794-122375D5EE9E}" dt="2021-09-25T14:18:22.045" v="1059" actId="20577"/>
          <ac:spMkLst>
            <pc:docMk/>
            <pc:sldMk cId="4191569029" sldId="258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3:09:20.177" v="396" actId="20577"/>
          <ac:spMkLst>
            <pc:docMk/>
            <pc:sldMk cId="4191569029" sldId="258"/>
            <ac:spMk id="3" creationId="{EC26A677-A655-48B2-A842-CB77E4F82A16}"/>
          </ac:spMkLst>
        </pc:spChg>
        <pc:picChg chg="mod">
          <ac:chgData name="Joeri Verlooy" userId="S::u0140090@thomasmore.be::5e82dc65-e997-420a-bd08-32be29d3eee0" providerId="AD" clId="Web-{D1740096-10A7-ABF9-F794-122375D5EE9E}" dt="2021-09-25T13:39:07.559" v="736" actId="1076"/>
          <ac:picMkLst>
            <pc:docMk/>
            <pc:sldMk cId="4191569029" sldId="258"/>
            <ac:picMk id="6" creationId="{021C367C-3D2E-43FF-92CB-BCDB72C80ED2}"/>
          </ac:picMkLst>
        </pc:picChg>
        <pc:picChg chg="mod">
          <ac:chgData name="Joeri Verlooy" userId="S::u0140090@thomasmore.be::5e82dc65-e997-420a-bd08-32be29d3eee0" providerId="AD" clId="Web-{D1740096-10A7-ABF9-F794-122375D5EE9E}" dt="2021-09-25T13:39:09.153" v="737" actId="1076"/>
          <ac:picMkLst>
            <pc:docMk/>
            <pc:sldMk cId="4191569029" sldId="258"/>
            <ac:picMk id="7" creationId="{00572029-D48E-458F-B593-700BDA9FAB2A}"/>
          </ac:picMkLst>
        </pc:picChg>
      </pc:sldChg>
      <pc:sldChg chg="add del replId">
        <pc:chgData name="Joeri Verlooy" userId="S::u0140090@thomasmore.be::5e82dc65-e997-420a-bd08-32be29d3eee0" providerId="AD" clId="Web-{D1740096-10A7-ABF9-F794-122375D5EE9E}" dt="2021-09-25T13:05:53.298" v="349"/>
        <pc:sldMkLst>
          <pc:docMk/>
          <pc:sldMk cId="4192644994" sldId="260"/>
        </pc:sldMkLst>
      </pc:sldChg>
      <pc:sldChg chg="add del replId">
        <pc:chgData name="Joeri Verlooy" userId="S::u0140090@thomasmore.be::5e82dc65-e997-420a-bd08-32be29d3eee0" providerId="AD" clId="Web-{D1740096-10A7-ABF9-F794-122375D5EE9E}" dt="2021-09-25T13:05:53.298" v="348"/>
        <pc:sldMkLst>
          <pc:docMk/>
          <pc:sldMk cId="3194155102" sldId="261"/>
        </pc:sldMkLst>
      </pc:sldChg>
      <pc:sldChg chg="add del replId">
        <pc:chgData name="Joeri Verlooy" userId="S::u0140090@thomasmore.be::5e82dc65-e997-420a-bd08-32be29d3eee0" providerId="AD" clId="Web-{D1740096-10A7-ABF9-F794-122375D5EE9E}" dt="2021-09-25T13:05:53.298" v="347"/>
        <pc:sldMkLst>
          <pc:docMk/>
          <pc:sldMk cId="2487410938" sldId="262"/>
        </pc:sldMkLst>
      </pc:sldChg>
      <pc:sldChg chg="add del replId">
        <pc:chgData name="Joeri Verlooy" userId="S::u0140090@thomasmore.be::5e82dc65-e997-420a-bd08-32be29d3eee0" providerId="AD" clId="Web-{D1740096-10A7-ABF9-F794-122375D5EE9E}" dt="2021-09-25T13:05:53.298" v="346"/>
        <pc:sldMkLst>
          <pc:docMk/>
          <pc:sldMk cId="76826692" sldId="263"/>
        </pc:sldMkLst>
      </pc:sldChg>
      <pc:sldChg chg="add del replId">
        <pc:chgData name="Joeri Verlooy" userId="S::u0140090@thomasmore.be::5e82dc65-e997-420a-bd08-32be29d3eee0" providerId="AD" clId="Web-{D1740096-10A7-ABF9-F794-122375D5EE9E}" dt="2021-09-25T13:05:53.298" v="345"/>
        <pc:sldMkLst>
          <pc:docMk/>
          <pc:sldMk cId="3929959799" sldId="264"/>
        </pc:sldMkLst>
      </pc:sldChg>
      <pc:sldChg chg="add del replId">
        <pc:chgData name="Joeri Verlooy" userId="S::u0140090@thomasmore.be::5e82dc65-e997-420a-bd08-32be29d3eee0" providerId="AD" clId="Web-{D1740096-10A7-ABF9-F794-122375D5EE9E}" dt="2021-09-25T13:05:53.298" v="344"/>
        <pc:sldMkLst>
          <pc:docMk/>
          <pc:sldMk cId="683181056" sldId="265"/>
        </pc:sldMkLst>
      </pc:sldChg>
      <pc:sldChg chg="add del replId">
        <pc:chgData name="Joeri Verlooy" userId="S::u0140090@thomasmore.be::5e82dc65-e997-420a-bd08-32be29d3eee0" providerId="AD" clId="Web-{D1740096-10A7-ABF9-F794-122375D5EE9E}" dt="2021-09-25T13:05:53.298" v="343"/>
        <pc:sldMkLst>
          <pc:docMk/>
          <pc:sldMk cId="2410834650" sldId="266"/>
        </pc:sldMkLst>
      </pc:sldChg>
      <pc:sldChg chg="add del replId">
        <pc:chgData name="Joeri Verlooy" userId="S::u0140090@thomasmore.be::5e82dc65-e997-420a-bd08-32be29d3eee0" providerId="AD" clId="Web-{D1740096-10A7-ABF9-F794-122375D5EE9E}" dt="2021-09-25T13:05:53.298" v="342"/>
        <pc:sldMkLst>
          <pc:docMk/>
          <pc:sldMk cId="2271597752" sldId="267"/>
        </pc:sldMkLst>
      </pc:sldChg>
      <pc:sldChg chg="add del replId">
        <pc:chgData name="Joeri Verlooy" userId="S::u0140090@thomasmore.be::5e82dc65-e997-420a-bd08-32be29d3eee0" providerId="AD" clId="Web-{D1740096-10A7-ABF9-F794-122375D5EE9E}" dt="2021-09-25T13:05:53.298" v="341"/>
        <pc:sldMkLst>
          <pc:docMk/>
          <pc:sldMk cId="515732813" sldId="268"/>
        </pc:sldMkLst>
      </pc:sldChg>
      <pc:sldChg chg="add del replId">
        <pc:chgData name="Joeri Verlooy" userId="S::u0140090@thomasmore.be::5e82dc65-e997-420a-bd08-32be29d3eee0" providerId="AD" clId="Web-{D1740096-10A7-ABF9-F794-122375D5EE9E}" dt="2021-09-25T13:05:53.298" v="340"/>
        <pc:sldMkLst>
          <pc:docMk/>
          <pc:sldMk cId="3122249797" sldId="269"/>
        </pc:sldMkLst>
      </pc:sldChg>
      <pc:sldChg chg="modSp add replId">
        <pc:chgData name="Joeri Verlooy" userId="S::u0140090@thomasmore.be::5e82dc65-e997-420a-bd08-32be29d3eee0" providerId="AD" clId="Web-{D1740096-10A7-ABF9-F794-122375D5EE9E}" dt="2021-09-25T13:18:48.955" v="616" actId="20577"/>
        <pc:sldMkLst>
          <pc:docMk/>
          <pc:sldMk cId="2322064934" sldId="274"/>
        </pc:sldMkLst>
        <pc:spChg chg="mod">
          <ac:chgData name="Joeri Verlooy" userId="S::u0140090@thomasmore.be::5e82dc65-e997-420a-bd08-32be29d3eee0" providerId="AD" clId="Web-{D1740096-10A7-ABF9-F794-122375D5EE9E}" dt="2021-09-25T13:18:48.955" v="616" actId="20577"/>
          <ac:spMkLst>
            <pc:docMk/>
            <pc:sldMk cId="2322064934" sldId="274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3:08:09.332" v="368" actId="20577"/>
          <ac:spMkLst>
            <pc:docMk/>
            <pc:sldMk cId="2322064934" sldId="274"/>
            <ac:spMk id="3" creationId="{EC26A677-A655-48B2-A842-CB77E4F82A16}"/>
          </ac:spMkLst>
        </pc:spChg>
      </pc:sldChg>
      <pc:sldChg chg="modSp add del replId">
        <pc:chgData name="Joeri Verlooy" userId="S::u0140090@thomasmore.be::5e82dc65-e997-420a-bd08-32be29d3eee0" providerId="AD" clId="Web-{D1740096-10A7-ABF9-F794-122375D5EE9E}" dt="2021-09-25T13:09:06.911" v="386"/>
        <pc:sldMkLst>
          <pc:docMk/>
          <pc:sldMk cId="1398214096" sldId="276"/>
        </pc:sldMkLst>
        <pc:spChg chg="mod">
          <ac:chgData name="Joeri Verlooy" userId="S::u0140090@thomasmore.be::5e82dc65-e997-420a-bd08-32be29d3eee0" providerId="AD" clId="Web-{D1740096-10A7-ABF9-F794-122375D5EE9E}" dt="2021-09-25T13:08:48.348" v="380" actId="20577"/>
          <ac:spMkLst>
            <pc:docMk/>
            <pc:sldMk cId="1398214096" sldId="276"/>
            <ac:spMk id="3" creationId="{EC26A677-A655-48B2-A842-CB77E4F82A16}"/>
          </ac:spMkLst>
        </pc:spChg>
      </pc:sldChg>
      <pc:sldChg chg="add del replId">
        <pc:chgData name="Joeri Verlooy" userId="S::u0140090@thomasmore.be::5e82dc65-e997-420a-bd08-32be29d3eee0" providerId="AD" clId="Web-{D1740096-10A7-ABF9-F794-122375D5EE9E}" dt="2021-09-25T13:09:24.068" v="397"/>
        <pc:sldMkLst>
          <pc:docMk/>
          <pc:sldMk cId="2267963742" sldId="276"/>
        </pc:sldMkLst>
      </pc:sldChg>
      <pc:sldChg chg="modSp add replId">
        <pc:chgData name="Joeri Verlooy" userId="S::u0140090@thomasmore.be::5e82dc65-e997-420a-bd08-32be29d3eee0" providerId="AD" clId="Web-{D1740096-10A7-ABF9-F794-122375D5EE9E}" dt="2021-09-25T14:19:10.109" v="1062" actId="20577"/>
        <pc:sldMkLst>
          <pc:docMk/>
          <pc:sldMk cId="4087985085" sldId="276"/>
        </pc:sldMkLst>
        <pc:spChg chg="mod">
          <ac:chgData name="Joeri Verlooy" userId="S::u0140090@thomasmore.be::5e82dc65-e997-420a-bd08-32be29d3eee0" providerId="AD" clId="Web-{D1740096-10A7-ABF9-F794-122375D5EE9E}" dt="2021-09-25T14:19:10.109" v="1062" actId="20577"/>
          <ac:spMkLst>
            <pc:docMk/>
            <pc:sldMk cId="4087985085" sldId="276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3:12:08.524" v="437" actId="20577"/>
          <ac:spMkLst>
            <pc:docMk/>
            <pc:sldMk cId="4087985085" sldId="276"/>
            <ac:spMk id="3" creationId="{EC26A677-A655-48B2-A842-CB77E4F82A16}"/>
          </ac:spMkLst>
        </pc:spChg>
        <pc:picChg chg="mod">
          <ac:chgData name="Joeri Verlooy" userId="S::u0140090@thomasmore.be::5e82dc65-e997-420a-bd08-32be29d3eee0" providerId="AD" clId="Web-{D1740096-10A7-ABF9-F794-122375D5EE9E}" dt="2021-09-25T13:39:21.091" v="741" actId="1076"/>
          <ac:picMkLst>
            <pc:docMk/>
            <pc:sldMk cId="4087985085" sldId="276"/>
            <ac:picMk id="6" creationId="{45803BC1-BA65-4AE3-A4F0-20D9961F2329}"/>
          </ac:picMkLst>
        </pc:picChg>
      </pc:sldChg>
      <pc:sldChg chg="modSp add replId">
        <pc:chgData name="Joeri Verlooy" userId="S::u0140090@thomasmore.be::5e82dc65-e997-420a-bd08-32be29d3eee0" providerId="AD" clId="Web-{D1740096-10A7-ABF9-F794-122375D5EE9E}" dt="2021-09-25T14:19:36.438" v="1065" actId="20577"/>
        <pc:sldMkLst>
          <pc:docMk/>
          <pc:sldMk cId="1339040904" sldId="277"/>
        </pc:sldMkLst>
        <pc:spChg chg="mod">
          <ac:chgData name="Joeri Verlooy" userId="S::u0140090@thomasmore.be::5e82dc65-e997-420a-bd08-32be29d3eee0" providerId="AD" clId="Web-{D1740096-10A7-ABF9-F794-122375D5EE9E}" dt="2021-09-25T14:19:36.438" v="1065" actId="20577"/>
          <ac:spMkLst>
            <pc:docMk/>
            <pc:sldMk cId="1339040904" sldId="277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3:10:02.772" v="401" actId="20577"/>
          <ac:spMkLst>
            <pc:docMk/>
            <pc:sldMk cId="1339040904" sldId="277"/>
            <ac:spMk id="3" creationId="{EC26A677-A655-48B2-A842-CB77E4F82A16}"/>
          </ac:spMkLst>
        </pc:spChg>
        <pc:picChg chg="mod">
          <ac:chgData name="Joeri Verlooy" userId="S::u0140090@thomasmore.be::5e82dc65-e997-420a-bd08-32be29d3eee0" providerId="AD" clId="Web-{D1740096-10A7-ABF9-F794-122375D5EE9E}" dt="2021-09-25T13:39:37.607" v="746" actId="1076"/>
          <ac:picMkLst>
            <pc:docMk/>
            <pc:sldMk cId="1339040904" sldId="277"/>
            <ac:picMk id="7" creationId="{83271FC3-1D74-4B51-ABCA-DDA0EBF1CC5A}"/>
          </ac:picMkLst>
        </pc:picChg>
      </pc:sldChg>
      <pc:sldChg chg="modSp add del replId">
        <pc:chgData name="Joeri Verlooy" userId="S::u0140090@thomasmore.be::5e82dc65-e997-420a-bd08-32be29d3eee0" providerId="AD" clId="Web-{D1740096-10A7-ABF9-F794-122375D5EE9E}" dt="2021-09-25T13:09:05.896" v="385"/>
        <pc:sldMkLst>
          <pc:docMk/>
          <pc:sldMk cId="3795655651" sldId="277"/>
        </pc:sldMkLst>
        <pc:spChg chg="mod">
          <ac:chgData name="Joeri Verlooy" userId="S::u0140090@thomasmore.be::5e82dc65-e997-420a-bd08-32be29d3eee0" providerId="AD" clId="Web-{D1740096-10A7-ABF9-F794-122375D5EE9E}" dt="2021-09-25T13:08:52.130" v="382" actId="20577"/>
          <ac:spMkLst>
            <pc:docMk/>
            <pc:sldMk cId="3795655651" sldId="277"/>
            <ac:spMk id="3" creationId="{EC26A677-A655-48B2-A842-CB77E4F82A16}"/>
          </ac:spMkLst>
        </pc:spChg>
      </pc:sldChg>
      <pc:sldChg chg="add del replId">
        <pc:chgData name="Joeri Verlooy" userId="S::u0140090@thomasmore.be::5e82dc65-e997-420a-bd08-32be29d3eee0" providerId="AD" clId="Web-{D1740096-10A7-ABF9-F794-122375D5EE9E}" dt="2021-09-25T13:09:04.817" v="384"/>
        <pc:sldMkLst>
          <pc:docMk/>
          <pc:sldMk cId="1500711063" sldId="278"/>
        </pc:sldMkLst>
      </pc:sldChg>
      <pc:sldChg chg="modSp">
        <pc:chgData name="Joeri Verlooy" userId="S::u0140090@thomasmore.be::5e82dc65-e997-420a-bd08-32be29d3eee0" providerId="AD" clId="Web-{D1740096-10A7-ABF9-F794-122375D5EE9E}" dt="2021-09-25T13:16:52.702" v="579" actId="20577"/>
        <pc:sldMkLst>
          <pc:docMk/>
          <pc:sldMk cId="2745855438" sldId="278"/>
        </pc:sldMkLst>
        <pc:spChg chg="mod">
          <ac:chgData name="Joeri Verlooy" userId="S::u0140090@thomasmore.be::5e82dc65-e997-420a-bd08-32be29d3eee0" providerId="AD" clId="Web-{D1740096-10A7-ABF9-F794-122375D5EE9E}" dt="2021-09-25T13:16:52.702" v="579" actId="20577"/>
          <ac:spMkLst>
            <pc:docMk/>
            <pc:sldMk cId="2745855438" sldId="278"/>
            <ac:spMk id="2" creationId="{784128C0-45FD-4255-B225-80077726A93B}"/>
          </ac:spMkLst>
        </pc:spChg>
      </pc:sldChg>
      <pc:sldChg chg="add del replId">
        <pc:chgData name="Joeri Verlooy" userId="S::u0140090@thomasmore.be::5e82dc65-e997-420a-bd08-32be29d3eee0" providerId="AD" clId="Web-{D1740096-10A7-ABF9-F794-122375D5EE9E}" dt="2021-09-25T13:09:01.661" v="383"/>
        <pc:sldMkLst>
          <pc:docMk/>
          <pc:sldMk cId="1716027712" sldId="279"/>
        </pc:sldMkLst>
      </pc:sldChg>
      <pc:sldChg chg="modSp">
        <pc:chgData name="Joeri Verlooy" userId="S::u0140090@thomasmore.be::5e82dc65-e997-420a-bd08-32be29d3eee0" providerId="AD" clId="Web-{D1740096-10A7-ABF9-F794-122375D5EE9E}" dt="2021-09-25T13:19:24.846" v="622" actId="20577"/>
        <pc:sldMkLst>
          <pc:docMk/>
          <pc:sldMk cId="2187317081" sldId="279"/>
        </pc:sldMkLst>
        <pc:spChg chg="mod">
          <ac:chgData name="Joeri Verlooy" userId="S::u0140090@thomasmore.be::5e82dc65-e997-420a-bd08-32be29d3eee0" providerId="AD" clId="Web-{D1740096-10A7-ABF9-F794-122375D5EE9E}" dt="2021-09-25T13:19:24.846" v="622" actId="20577"/>
          <ac:spMkLst>
            <pc:docMk/>
            <pc:sldMk cId="2187317081" sldId="279"/>
            <ac:spMk id="2" creationId="{784128C0-45FD-4255-B225-80077726A93B}"/>
          </ac:spMkLst>
        </pc:spChg>
      </pc:sldChg>
      <pc:sldChg chg="add del replId">
        <pc:chgData name="Joeri Verlooy" userId="S::u0140090@thomasmore.be::5e82dc65-e997-420a-bd08-32be29d3eee0" providerId="AD" clId="Web-{D1740096-10A7-ABF9-F794-122375D5EE9E}" dt="2021-09-25T13:09:07.599" v="387"/>
        <pc:sldMkLst>
          <pc:docMk/>
          <pc:sldMk cId="423800902" sldId="280"/>
        </pc:sldMkLst>
      </pc:sldChg>
      <pc:sldChg chg="delSp modSp add replId">
        <pc:chgData name="Joeri Verlooy" userId="S::u0140090@thomasmore.be::5e82dc65-e997-420a-bd08-32be29d3eee0" providerId="AD" clId="Web-{D1740096-10A7-ABF9-F794-122375D5EE9E}" dt="2021-09-25T13:40:05.513" v="752"/>
        <pc:sldMkLst>
          <pc:docMk/>
          <pc:sldMk cId="3602554018" sldId="280"/>
        </pc:sldMkLst>
        <pc:spChg chg="mod">
          <ac:chgData name="Joeri Verlooy" userId="S::u0140090@thomasmore.be::5e82dc65-e997-420a-bd08-32be29d3eee0" providerId="AD" clId="Web-{D1740096-10A7-ABF9-F794-122375D5EE9E}" dt="2021-09-25T13:17:15.218" v="591" actId="20577"/>
          <ac:spMkLst>
            <pc:docMk/>
            <pc:sldMk cId="3602554018" sldId="280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3:12:24.697" v="439" actId="20577"/>
          <ac:spMkLst>
            <pc:docMk/>
            <pc:sldMk cId="3602554018" sldId="280"/>
            <ac:spMk id="3" creationId="{EC26A677-A655-48B2-A842-CB77E4F82A16}"/>
          </ac:spMkLst>
        </pc:spChg>
        <pc:picChg chg="mod">
          <ac:chgData name="Joeri Verlooy" userId="S::u0140090@thomasmore.be::5e82dc65-e997-420a-bd08-32be29d3eee0" providerId="AD" clId="Web-{D1740096-10A7-ABF9-F794-122375D5EE9E}" dt="2021-09-25T13:36:50.681" v="710" actId="1076"/>
          <ac:picMkLst>
            <pc:docMk/>
            <pc:sldMk cId="3602554018" sldId="280"/>
            <ac:picMk id="6" creationId="{9498EB99-D71C-4DE5-B03E-870E1687B920}"/>
          </ac:picMkLst>
        </pc:picChg>
        <pc:picChg chg="del">
          <ac:chgData name="Joeri Verlooy" userId="S::u0140090@thomasmore.be::5e82dc65-e997-420a-bd08-32be29d3eee0" providerId="AD" clId="Web-{D1740096-10A7-ABF9-F794-122375D5EE9E}" dt="2021-09-25T13:40:05.513" v="752"/>
          <ac:picMkLst>
            <pc:docMk/>
            <pc:sldMk cId="3602554018" sldId="280"/>
            <ac:picMk id="7" creationId="{05C44DB7-731C-40C9-A235-6DDCD49BAF04}"/>
          </ac:picMkLst>
        </pc:picChg>
      </pc:sldChg>
      <pc:sldChg chg="modSp add replId">
        <pc:chgData name="Joeri Verlooy" userId="S::u0140090@thomasmore.be::5e82dc65-e997-420a-bd08-32be29d3eee0" providerId="AD" clId="Web-{D1740096-10A7-ABF9-F794-122375D5EE9E}" dt="2021-09-25T13:37:23.838" v="721" actId="1076"/>
        <pc:sldMkLst>
          <pc:docMk/>
          <pc:sldMk cId="3865439673" sldId="281"/>
        </pc:sldMkLst>
        <pc:spChg chg="mod">
          <ac:chgData name="Joeri Verlooy" userId="S::u0140090@thomasmore.be::5e82dc65-e997-420a-bd08-32be29d3eee0" providerId="AD" clId="Web-{D1740096-10A7-ABF9-F794-122375D5EE9E}" dt="2021-09-25T13:17:10.375" v="588" actId="20577"/>
          <ac:spMkLst>
            <pc:docMk/>
            <pc:sldMk cId="3865439673" sldId="281"/>
            <ac:spMk id="2" creationId="{784128C0-45FD-4255-B225-80077726A93B}"/>
          </ac:spMkLst>
        </pc:spChg>
        <pc:picChg chg="mod">
          <ac:chgData name="Joeri Verlooy" userId="S::u0140090@thomasmore.be::5e82dc65-e997-420a-bd08-32be29d3eee0" providerId="AD" clId="Web-{D1740096-10A7-ABF9-F794-122375D5EE9E}" dt="2021-09-25T13:37:23.838" v="721" actId="1076"/>
          <ac:picMkLst>
            <pc:docMk/>
            <pc:sldMk cId="3865439673" sldId="281"/>
            <ac:picMk id="6" creationId="{C16F4D5B-6D76-4F4A-9A54-1E7BFB4DBC67}"/>
          </ac:picMkLst>
        </pc:picChg>
      </pc:sldChg>
      <pc:sldChg chg="addSp delSp modSp add replId">
        <pc:chgData name="Joeri Verlooy" userId="S::u0140090@thomasmore.be::5e82dc65-e997-420a-bd08-32be29d3eee0" providerId="AD" clId="Web-{D1740096-10A7-ABF9-F794-122375D5EE9E}" dt="2021-09-25T14:25:50.461" v="1217" actId="20577"/>
        <pc:sldMkLst>
          <pc:docMk/>
          <pc:sldMk cId="994559942" sldId="282"/>
        </pc:sldMkLst>
        <pc:spChg chg="mod">
          <ac:chgData name="Joeri Verlooy" userId="S::u0140090@thomasmore.be::5e82dc65-e997-420a-bd08-32be29d3eee0" providerId="AD" clId="Web-{D1740096-10A7-ABF9-F794-122375D5EE9E}" dt="2021-09-25T14:25:50.461" v="1217" actId="20577"/>
          <ac:spMkLst>
            <pc:docMk/>
            <pc:sldMk cId="994559942" sldId="282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3:13:14.245" v="456" actId="20577"/>
          <ac:spMkLst>
            <pc:docMk/>
            <pc:sldMk cId="994559942" sldId="282"/>
            <ac:spMk id="3" creationId="{EC26A677-A655-48B2-A842-CB77E4F82A16}"/>
          </ac:spMkLst>
        </pc:spChg>
        <pc:picChg chg="add del mod">
          <ac:chgData name="Joeri Verlooy" userId="S::u0140090@thomasmore.be::5e82dc65-e997-420a-bd08-32be29d3eee0" providerId="AD" clId="Web-{D1740096-10A7-ABF9-F794-122375D5EE9E}" dt="2021-09-25T14:21:39.909" v="1120"/>
          <ac:picMkLst>
            <pc:docMk/>
            <pc:sldMk cId="994559942" sldId="282"/>
            <ac:picMk id="7" creationId="{0BCD5F23-A6E8-461B-B9F8-41B31E4561B8}"/>
          </ac:picMkLst>
        </pc:picChg>
      </pc:sldChg>
      <pc:sldChg chg="modSp add replId">
        <pc:chgData name="Joeri Verlooy" userId="S::u0140090@thomasmore.be::5e82dc65-e997-420a-bd08-32be29d3eee0" providerId="AD" clId="Web-{D1740096-10A7-ABF9-F794-122375D5EE9E}" dt="2021-09-25T13:37:10.588" v="716" actId="1076"/>
        <pc:sldMkLst>
          <pc:docMk/>
          <pc:sldMk cId="982850479" sldId="283"/>
        </pc:sldMkLst>
        <pc:spChg chg="mod">
          <ac:chgData name="Joeri Verlooy" userId="S::u0140090@thomasmore.be::5e82dc65-e997-420a-bd08-32be29d3eee0" providerId="AD" clId="Web-{D1740096-10A7-ABF9-F794-122375D5EE9E}" dt="2021-09-25T13:17:06.171" v="586" actId="20577"/>
          <ac:spMkLst>
            <pc:docMk/>
            <pc:sldMk cId="982850479" sldId="283"/>
            <ac:spMk id="2" creationId="{784128C0-45FD-4255-B225-80077726A93B}"/>
          </ac:spMkLst>
        </pc:spChg>
        <pc:picChg chg="mod">
          <ac:chgData name="Joeri Verlooy" userId="S::u0140090@thomasmore.be::5e82dc65-e997-420a-bd08-32be29d3eee0" providerId="AD" clId="Web-{D1740096-10A7-ABF9-F794-122375D5EE9E}" dt="2021-09-25T13:37:10.588" v="716" actId="1076"/>
          <ac:picMkLst>
            <pc:docMk/>
            <pc:sldMk cId="982850479" sldId="283"/>
            <ac:picMk id="6" creationId="{D249A3F3-51C6-41E8-AFF4-E768707CA797}"/>
          </ac:picMkLst>
        </pc:picChg>
      </pc:sldChg>
      <pc:sldChg chg="addSp modSp add replId">
        <pc:chgData name="Joeri Verlooy" userId="S::u0140090@thomasmore.be::5e82dc65-e997-420a-bd08-32be29d3eee0" providerId="AD" clId="Web-{D1740096-10A7-ABF9-F794-122375D5EE9E}" dt="2021-09-25T14:28:36.074" v="1355" actId="20577"/>
        <pc:sldMkLst>
          <pc:docMk/>
          <pc:sldMk cId="2598122872" sldId="284"/>
        </pc:sldMkLst>
        <pc:spChg chg="mod">
          <ac:chgData name="Joeri Verlooy" userId="S::u0140090@thomasmore.be::5e82dc65-e997-420a-bd08-32be29d3eee0" providerId="AD" clId="Web-{D1740096-10A7-ABF9-F794-122375D5EE9E}" dt="2021-09-25T14:28:36.074" v="1355" actId="20577"/>
          <ac:spMkLst>
            <pc:docMk/>
            <pc:sldMk cId="2598122872" sldId="284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3:14:12.949" v="522" actId="20577"/>
          <ac:spMkLst>
            <pc:docMk/>
            <pc:sldMk cId="2598122872" sldId="284"/>
            <ac:spMk id="3" creationId="{EC26A677-A655-48B2-A842-CB77E4F82A16}"/>
          </ac:spMkLst>
        </pc:spChg>
        <pc:picChg chg="add mod">
          <ac:chgData name="Joeri Verlooy" userId="S::u0140090@thomasmore.be::5e82dc65-e997-420a-bd08-32be29d3eee0" providerId="AD" clId="Web-{D1740096-10A7-ABF9-F794-122375D5EE9E}" dt="2021-09-25T14:28:15.449" v="1352" actId="1076"/>
          <ac:picMkLst>
            <pc:docMk/>
            <pc:sldMk cId="2598122872" sldId="284"/>
            <ac:picMk id="6" creationId="{DE7E55BC-7BC7-4D34-B864-1CDD4285EE73}"/>
          </ac:picMkLst>
        </pc:picChg>
      </pc:sldChg>
      <pc:sldChg chg="modSp add replId">
        <pc:chgData name="Joeri Verlooy" userId="S::u0140090@thomasmore.be::5e82dc65-e997-420a-bd08-32be29d3eee0" providerId="AD" clId="Web-{D1740096-10A7-ABF9-F794-122375D5EE9E}" dt="2021-09-25T14:36:41.928" v="1564" actId="20577"/>
        <pc:sldMkLst>
          <pc:docMk/>
          <pc:sldMk cId="2554047368" sldId="285"/>
        </pc:sldMkLst>
        <pc:spChg chg="mod">
          <ac:chgData name="Joeri Verlooy" userId="S::u0140090@thomasmore.be::5e82dc65-e997-420a-bd08-32be29d3eee0" providerId="AD" clId="Web-{D1740096-10A7-ABF9-F794-122375D5EE9E}" dt="2021-09-25T14:36:41.928" v="1564" actId="20577"/>
          <ac:spMkLst>
            <pc:docMk/>
            <pc:sldMk cId="2554047368" sldId="285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4:33:37.815" v="1432" actId="20577"/>
          <ac:spMkLst>
            <pc:docMk/>
            <pc:sldMk cId="2554047368" sldId="285"/>
            <ac:spMk id="3" creationId="{EC26A677-A655-48B2-A842-CB77E4F82A16}"/>
          </ac:spMkLst>
        </pc:spChg>
      </pc:sldChg>
      <pc:sldChg chg="delSp modSp add replId">
        <pc:chgData name="Joeri Verlooy" userId="S::u0140090@thomasmore.be::5e82dc65-e997-420a-bd08-32be29d3eee0" providerId="AD" clId="Web-{D1740096-10A7-ABF9-F794-122375D5EE9E}" dt="2021-09-25T13:39:54.216" v="747"/>
        <pc:sldMkLst>
          <pc:docMk/>
          <pc:sldMk cId="3276573130" sldId="286"/>
        </pc:sldMkLst>
        <pc:spChg chg="mod">
          <ac:chgData name="Joeri Verlooy" userId="S::u0140090@thomasmore.be::5e82dc65-e997-420a-bd08-32be29d3eee0" providerId="AD" clId="Web-{D1740096-10A7-ABF9-F794-122375D5EE9E}" dt="2021-09-25T13:17:37.735" v="594" actId="20577"/>
          <ac:spMkLst>
            <pc:docMk/>
            <pc:sldMk cId="3276573130" sldId="286"/>
            <ac:spMk id="2" creationId="{784128C0-45FD-4255-B225-80077726A93B}"/>
          </ac:spMkLst>
        </pc:spChg>
        <pc:picChg chg="mod">
          <ac:chgData name="Joeri Verlooy" userId="S::u0140090@thomasmore.be::5e82dc65-e997-420a-bd08-32be29d3eee0" providerId="AD" clId="Web-{D1740096-10A7-ABF9-F794-122375D5EE9E}" dt="2021-09-25T13:37:53.886" v="728" actId="1076"/>
          <ac:picMkLst>
            <pc:docMk/>
            <pc:sldMk cId="3276573130" sldId="286"/>
            <ac:picMk id="6" creationId="{DD30B9D1-6411-4AC7-8A81-867DEE7C63CB}"/>
          </ac:picMkLst>
        </pc:picChg>
        <pc:picChg chg="del">
          <ac:chgData name="Joeri Verlooy" userId="S::u0140090@thomasmore.be::5e82dc65-e997-420a-bd08-32be29d3eee0" providerId="AD" clId="Web-{D1740096-10A7-ABF9-F794-122375D5EE9E}" dt="2021-09-25T13:39:54.216" v="747"/>
          <ac:picMkLst>
            <pc:docMk/>
            <pc:sldMk cId="3276573130" sldId="286"/>
            <ac:picMk id="7" creationId="{41C5997C-6A1A-4042-8FA6-DD04B4619CAC}"/>
          </ac:picMkLst>
        </pc:picChg>
      </pc:sldChg>
      <pc:sldChg chg="modSp new">
        <pc:chgData name="Joeri Verlooy" userId="S::u0140090@thomasmore.be::5e82dc65-e997-420a-bd08-32be29d3eee0" providerId="AD" clId="Web-{D1740096-10A7-ABF9-F794-122375D5EE9E}" dt="2021-09-25T13:17:53.297" v="605" actId="20577"/>
        <pc:sldMkLst>
          <pc:docMk/>
          <pc:sldMk cId="4230327689" sldId="287"/>
        </pc:sldMkLst>
        <pc:spChg chg="mod">
          <ac:chgData name="Joeri Verlooy" userId="S::u0140090@thomasmore.be::5e82dc65-e997-420a-bd08-32be29d3eee0" providerId="AD" clId="Web-{D1740096-10A7-ABF9-F794-122375D5EE9E}" dt="2021-09-25T13:17:53.297" v="605" actId="20577"/>
          <ac:spMkLst>
            <pc:docMk/>
            <pc:sldMk cId="4230327689" sldId="287"/>
            <ac:spMk id="2" creationId="{143E6DA2-5C83-4151-8254-3E65EFE29B59}"/>
          </ac:spMkLst>
        </pc:spChg>
        <pc:spChg chg="mod">
          <ac:chgData name="Joeri Verlooy" userId="S::u0140090@thomasmore.be::5e82dc65-e997-420a-bd08-32be29d3eee0" providerId="AD" clId="Web-{D1740096-10A7-ABF9-F794-122375D5EE9E}" dt="2021-09-25T13:17:45.266" v="601" actId="20577"/>
          <ac:spMkLst>
            <pc:docMk/>
            <pc:sldMk cId="4230327689" sldId="287"/>
            <ac:spMk id="3" creationId="{4D21F8E3-D4BD-40B0-93E4-E74D2FA35CF8}"/>
          </ac:spMkLst>
        </pc:spChg>
      </pc:sldChg>
      <pc:sldChg chg="modSp new del">
        <pc:chgData name="Joeri Verlooy" userId="S::u0140090@thomasmore.be::5e82dc65-e997-420a-bd08-32be29d3eee0" providerId="AD" clId="Web-{D1740096-10A7-ABF9-F794-122375D5EE9E}" dt="2021-09-25T14:34:33.566" v="1466"/>
        <pc:sldMkLst>
          <pc:docMk/>
          <pc:sldMk cId="3440004365" sldId="288"/>
        </pc:sldMkLst>
        <pc:spChg chg="mod">
          <ac:chgData name="Joeri Verlooy" userId="S::u0140090@thomasmore.be::5e82dc65-e997-420a-bd08-32be29d3eee0" providerId="AD" clId="Web-{D1740096-10A7-ABF9-F794-122375D5EE9E}" dt="2021-09-25T13:35:31.679" v="669" actId="20577"/>
          <ac:spMkLst>
            <pc:docMk/>
            <pc:sldMk cId="3440004365" sldId="288"/>
            <ac:spMk id="2" creationId="{CEA3B4A5-695B-471E-AB0C-D73F4F23E1EA}"/>
          </ac:spMkLst>
        </pc:spChg>
        <pc:spChg chg="mod">
          <ac:chgData name="Joeri Verlooy" userId="S::u0140090@thomasmore.be::5e82dc65-e997-420a-bd08-32be29d3eee0" providerId="AD" clId="Web-{D1740096-10A7-ABF9-F794-122375D5EE9E}" dt="2021-09-25T13:25:42.604" v="665" actId="20577"/>
          <ac:spMkLst>
            <pc:docMk/>
            <pc:sldMk cId="3440004365" sldId="288"/>
            <ac:spMk id="3" creationId="{ECD96E9A-4C37-4E82-98CA-E108670B12C8}"/>
          </ac:spMkLst>
        </pc:spChg>
      </pc:sldChg>
      <pc:sldChg chg="addSp delSp modSp new">
        <pc:chgData name="Joeri Verlooy" userId="S::u0140090@thomasmore.be::5e82dc65-e997-420a-bd08-32be29d3eee0" providerId="AD" clId="Web-{D1740096-10A7-ABF9-F794-122375D5EE9E}" dt="2021-09-25T14:31:55.532" v="1396" actId="1076"/>
        <pc:sldMkLst>
          <pc:docMk/>
          <pc:sldMk cId="838091050" sldId="289"/>
        </pc:sldMkLst>
        <pc:spChg chg="mod">
          <ac:chgData name="Joeri Verlooy" userId="S::u0140090@thomasmore.be::5e82dc65-e997-420a-bd08-32be29d3eee0" providerId="AD" clId="Web-{D1740096-10A7-ABF9-F794-122375D5EE9E}" dt="2021-09-25T14:31:32.609" v="1394" actId="20577"/>
          <ac:spMkLst>
            <pc:docMk/>
            <pc:sldMk cId="838091050" sldId="289"/>
            <ac:spMk id="2" creationId="{6EE2AAAB-AB8A-475C-8E54-30F8470F174B}"/>
          </ac:spMkLst>
        </pc:spChg>
        <pc:spChg chg="mod">
          <ac:chgData name="Joeri Verlooy" userId="S::u0140090@thomasmore.be::5e82dc65-e997-420a-bd08-32be29d3eee0" providerId="AD" clId="Web-{D1740096-10A7-ABF9-F794-122375D5EE9E}" dt="2021-09-25T13:21:29.099" v="659" actId="20577"/>
          <ac:spMkLst>
            <pc:docMk/>
            <pc:sldMk cId="838091050" sldId="289"/>
            <ac:spMk id="3" creationId="{04628897-8711-4DCE-9E09-77743B0D153C}"/>
          </ac:spMkLst>
        </pc:spChg>
        <pc:picChg chg="add mod">
          <ac:chgData name="Joeri Verlooy" userId="S::u0140090@thomasmore.be::5e82dc65-e997-420a-bd08-32be29d3eee0" providerId="AD" clId="Web-{D1740096-10A7-ABF9-F794-122375D5EE9E}" dt="2021-09-25T14:31:22.640" v="1390" actId="1076"/>
          <ac:picMkLst>
            <pc:docMk/>
            <pc:sldMk cId="838091050" sldId="289"/>
            <ac:picMk id="6" creationId="{0ECE5652-9F90-4975-9453-068E27FC5710}"/>
          </ac:picMkLst>
        </pc:picChg>
        <pc:picChg chg="add mod">
          <ac:chgData name="Joeri Verlooy" userId="S::u0140090@thomasmore.be::5e82dc65-e997-420a-bd08-32be29d3eee0" providerId="AD" clId="Web-{D1740096-10A7-ABF9-F794-122375D5EE9E}" dt="2021-09-25T14:31:25.328" v="1391" actId="1076"/>
          <ac:picMkLst>
            <pc:docMk/>
            <pc:sldMk cId="838091050" sldId="289"/>
            <ac:picMk id="7" creationId="{45F6A935-7166-4ACC-9169-CAFBA0FF2B74}"/>
          </ac:picMkLst>
        </pc:picChg>
        <pc:picChg chg="add del mod">
          <ac:chgData name="Joeri Verlooy" userId="S::u0140090@thomasmore.be::5e82dc65-e997-420a-bd08-32be29d3eee0" providerId="AD" clId="Web-{D1740096-10A7-ABF9-F794-122375D5EE9E}" dt="2021-09-25T13:50:38.854" v="809"/>
          <ac:picMkLst>
            <pc:docMk/>
            <pc:sldMk cId="838091050" sldId="289"/>
            <ac:picMk id="8" creationId="{DB7E442E-7209-4950-AE0A-CB4D6DF5D8B0}"/>
          </ac:picMkLst>
        </pc:picChg>
        <pc:picChg chg="add mod">
          <ac:chgData name="Joeri Verlooy" userId="S::u0140090@thomasmore.be::5e82dc65-e997-420a-bd08-32be29d3eee0" providerId="AD" clId="Web-{D1740096-10A7-ABF9-F794-122375D5EE9E}" dt="2021-09-25T14:31:55.532" v="1396" actId="1076"/>
          <ac:picMkLst>
            <pc:docMk/>
            <pc:sldMk cId="838091050" sldId="289"/>
            <ac:picMk id="9" creationId="{5F3D2992-0A2B-41F6-82EA-BCA7BF846ED4}"/>
          </ac:picMkLst>
        </pc:picChg>
        <pc:picChg chg="add mod">
          <ac:chgData name="Joeri Verlooy" userId="S::u0140090@thomasmore.be::5e82dc65-e997-420a-bd08-32be29d3eee0" providerId="AD" clId="Web-{D1740096-10A7-ABF9-F794-122375D5EE9E}" dt="2021-09-25T14:31:27.750" v="1392" actId="1076"/>
          <ac:picMkLst>
            <pc:docMk/>
            <pc:sldMk cId="838091050" sldId="289"/>
            <ac:picMk id="10" creationId="{59550794-6721-49FF-925B-ECCAE793F2F4}"/>
          </ac:picMkLst>
        </pc:picChg>
      </pc:sldChg>
      <pc:sldChg chg="modSp add replId">
        <pc:chgData name="Joeri Verlooy" userId="S::u0140090@thomasmore.be::5e82dc65-e997-420a-bd08-32be29d3eee0" providerId="AD" clId="Web-{D1740096-10A7-ABF9-F794-122375D5EE9E}" dt="2021-09-25T14:34:24.582" v="1465" actId="20577"/>
        <pc:sldMkLst>
          <pc:docMk/>
          <pc:sldMk cId="1873796722" sldId="290"/>
        </pc:sldMkLst>
        <pc:spChg chg="mod">
          <ac:chgData name="Joeri Verlooy" userId="S::u0140090@thomasmore.be::5e82dc65-e997-420a-bd08-32be29d3eee0" providerId="AD" clId="Web-{D1740096-10A7-ABF9-F794-122375D5EE9E}" dt="2021-09-25T14:34:24.582" v="1465" actId="20577"/>
          <ac:spMkLst>
            <pc:docMk/>
            <pc:sldMk cId="1873796722" sldId="290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4:34:08.597" v="1441" actId="20577"/>
          <ac:spMkLst>
            <pc:docMk/>
            <pc:sldMk cId="1873796722" sldId="290"/>
            <ac:spMk id="3" creationId="{EC26A677-A655-48B2-A842-CB77E4F82A16}"/>
          </ac:spMkLst>
        </pc:spChg>
      </pc:sldChg>
      <pc:sldChg chg="modSp add replId">
        <pc:chgData name="Joeri Verlooy" userId="S::u0140090@thomasmore.be::5e82dc65-e997-420a-bd08-32be29d3eee0" providerId="AD" clId="Web-{D1740096-10A7-ABF9-F794-122375D5EE9E}" dt="2021-09-25T14:35:06.395" v="1501" actId="20577"/>
        <pc:sldMkLst>
          <pc:docMk/>
          <pc:sldMk cId="383851934" sldId="291"/>
        </pc:sldMkLst>
        <pc:spChg chg="mod">
          <ac:chgData name="Joeri Verlooy" userId="S::u0140090@thomasmore.be::5e82dc65-e997-420a-bd08-32be29d3eee0" providerId="AD" clId="Web-{D1740096-10A7-ABF9-F794-122375D5EE9E}" dt="2021-09-25T14:35:06.395" v="1501" actId="20577"/>
          <ac:spMkLst>
            <pc:docMk/>
            <pc:sldMk cId="383851934" sldId="291"/>
            <ac:spMk id="2" creationId="{784128C0-45FD-4255-B225-80077726A93B}"/>
          </ac:spMkLst>
        </pc:spChg>
        <pc:spChg chg="mod">
          <ac:chgData name="Joeri Verlooy" userId="S::u0140090@thomasmore.be::5e82dc65-e997-420a-bd08-32be29d3eee0" providerId="AD" clId="Web-{D1740096-10A7-ABF9-F794-122375D5EE9E}" dt="2021-09-25T14:34:49.317" v="1477" actId="20577"/>
          <ac:spMkLst>
            <pc:docMk/>
            <pc:sldMk cId="383851934" sldId="291"/>
            <ac:spMk id="3" creationId="{EC26A677-A655-48B2-A842-CB77E4F82A16}"/>
          </ac:spMkLst>
        </pc:spChg>
      </pc:sldChg>
      <pc:sldChg chg="delSp modSp add replId">
        <pc:chgData name="Joeri Verlooy" userId="S::u0140090@thomasmore.be::5e82dc65-e997-420a-bd08-32be29d3eee0" providerId="AD" clId="Web-{D1740096-10A7-ABF9-F794-122375D5EE9E}" dt="2021-09-25T14:38:23.102" v="1585" actId="20577"/>
        <pc:sldMkLst>
          <pc:docMk/>
          <pc:sldMk cId="3999162566" sldId="292"/>
        </pc:sldMkLst>
        <pc:spChg chg="mod">
          <ac:chgData name="Joeri Verlooy" userId="S::u0140090@thomasmore.be::5e82dc65-e997-420a-bd08-32be29d3eee0" providerId="AD" clId="Web-{D1740096-10A7-ABF9-F794-122375D5EE9E}" dt="2021-09-25T14:38:23.102" v="1585" actId="20577"/>
          <ac:spMkLst>
            <pc:docMk/>
            <pc:sldMk cId="3999162566" sldId="292"/>
            <ac:spMk id="2" creationId="{6EE2AAAB-AB8A-475C-8E54-30F8470F174B}"/>
          </ac:spMkLst>
        </pc:spChg>
        <pc:spChg chg="mod">
          <ac:chgData name="Joeri Verlooy" userId="S::u0140090@thomasmore.be::5e82dc65-e997-420a-bd08-32be29d3eee0" providerId="AD" clId="Web-{D1740096-10A7-ABF9-F794-122375D5EE9E}" dt="2021-09-25T14:35:24.567" v="1508" actId="20577"/>
          <ac:spMkLst>
            <pc:docMk/>
            <pc:sldMk cId="3999162566" sldId="292"/>
            <ac:spMk id="3" creationId="{04628897-8711-4DCE-9E09-77743B0D153C}"/>
          </ac:spMkLst>
        </pc:spChg>
        <pc:picChg chg="del">
          <ac:chgData name="Joeri Verlooy" userId="S::u0140090@thomasmore.be::5e82dc65-e997-420a-bd08-32be29d3eee0" providerId="AD" clId="Web-{D1740096-10A7-ABF9-F794-122375D5EE9E}" dt="2021-09-25T14:35:28.052" v="1509"/>
          <ac:picMkLst>
            <pc:docMk/>
            <pc:sldMk cId="3999162566" sldId="292"/>
            <ac:picMk id="6" creationId="{0ECE5652-9F90-4975-9453-068E27FC5710}"/>
          </ac:picMkLst>
        </pc:picChg>
        <pc:picChg chg="del">
          <ac:chgData name="Joeri Verlooy" userId="S::u0140090@thomasmore.be::5e82dc65-e997-420a-bd08-32be29d3eee0" providerId="AD" clId="Web-{D1740096-10A7-ABF9-F794-122375D5EE9E}" dt="2021-09-25T14:35:28.646" v="1510"/>
          <ac:picMkLst>
            <pc:docMk/>
            <pc:sldMk cId="3999162566" sldId="292"/>
            <ac:picMk id="7" creationId="{45F6A935-7166-4ACC-9169-CAFBA0FF2B74}"/>
          </ac:picMkLst>
        </pc:picChg>
        <pc:picChg chg="del">
          <ac:chgData name="Joeri Verlooy" userId="S::u0140090@thomasmore.be::5e82dc65-e997-420a-bd08-32be29d3eee0" providerId="AD" clId="Web-{D1740096-10A7-ABF9-F794-122375D5EE9E}" dt="2021-09-25T14:37:53.867" v="1567"/>
          <ac:picMkLst>
            <pc:docMk/>
            <pc:sldMk cId="3999162566" sldId="292"/>
            <ac:picMk id="9" creationId="{5F3D2992-0A2B-41F6-82EA-BCA7BF846ED4}"/>
          </ac:picMkLst>
        </pc:picChg>
        <pc:picChg chg="del">
          <ac:chgData name="Joeri Verlooy" userId="S::u0140090@thomasmore.be::5e82dc65-e997-420a-bd08-32be29d3eee0" providerId="AD" clId="Web-{D1740096-10A7-ABF9-F794-122375D5EE9E}" dt="2021-09-25T14:35:29.208" v="1511"/>
          <ac:picMkLst>
            <pc:docMk/>
            <pc:sldMk cId="3999162566" sldId="292"/>
            <ac:picMk id="10" creationId="{59550794-6721-49FF-925B-ECCAE793F2F4}"/>
          </ac:picMkLst>
        </pc:picChg>
      </pc:sldChg>
    </pc:docChg>
  </pc:docChgLst>
  <pc:docChgLst>
    <pc:chgData name="Joren Synaeve" userId="S::u0134243@thomasmore.be::06a84aa9-a1a4-4c10-9d44-3596912290bb" providerId="AD" clId="Web-{1715C0A1-2C83-920D-8C06-87C50E6A6EE3}"/>
    <pc:docChg chg="modSld sldOrd">
      <pc:chgData name="Joren Synaeve" userId="S::u0134243@thomasmore.be::06a84aa9-a1a4-4c10-9d44-3596912290bb" providerId="AD" clId="Web-{1715C0A1-2C83-920D-8C06-87C50E6A6EE3}" dt="2021-09-26T14:06:00.994" v="443" actId="20577"/>
      <pc:docMkLst>
        <pc:docMk/>
      </pc:docMkLst>
      <pc:sldChg chg="modSp">
        <pc:chgData name="Joren Synaeve" userId="S::u0134243@thomasmore.be::06a84aa9-a1a4-4c10-9d44-3596912290bb" providerId="AD" clId="Web-{1715C0A1-2C83-920D-8C06-87C50E6A6EE3}" dt="2021-09-26T14:06:00.994" v="443" actId="20577"/>
        <pc:sldMkLst>
          <pc:docMk/>
          <pc:sldMk cId="3276573130" sldId="286"/>
        </pc:sldMkLst>
        <pc:spChg chg="mod">
          <ac:chgData name="Joren Synaeve" userId="S::u0134243@thomasmore.be::06a84aa9-a1a4-4c10-9d44-3596912290bb" providerId="AD" clId="Web-{1715C0A1-2C83-920D-8C06-87C50E6A6EE3}" dt="2021-09-26T14:06:00.994" v="443" actId="20577"/>
          <ac:spMkLst>
            <pc:docMk/>
            <pc:sldMk cId="3276573130" sldId="286"/>
            <ac:spMk id="2" creationId="{784128C0-45FD-4255-B225-80077726A93B}"/>
          </ac:spMkLst>
        </pc:spChg>
        <pc:picChg chg="mod">
          <ac:chgData name="Joren Synaeve" userId="S::u0134243@thomasmore.be::06a84aa9-a1a4-4c10-9d44-3596912290bb" providerId="AD" clId="Web-{1715C0A1-2C83-920D-8C06-87C50E6A6EE3}" dt="2021-09-26T14:05:53.354" v="442" actId="1076"/>
          <ac:picMkLst>
            <pc:docMk/>
            <pc:sldMk cId="3276573130" sldId="286"/>
            <ac:picMk id="6" creationId="{DD30B9D1-6411-4AC7-8A81-867DEE7C63CB}"/>
          </ac:picMkLst>
        </pc:picChg>
      </pc:sldChg>
      <pc:sldChg chg="modSp">
        <pc:chgData name="Joren Synaeve" userId="S::u0134243@thomasmore.be::06a84aa9-a1a4-4c10-9d44-3596912290bb" providerId="AD" clId="Web-{1715C0A1-2C83-920D-8C06-87C50E6A6EE3}" dt="2021-09-26T13:08:48.984" v="117" actId="20577"/>
        <pc:sldMkLst>
          <pc:docMk/>
          <pc:sldMk cId="1873796722" sldId="290"/>
        </pc:sldMkLst>
        <pc:spChg chg="mod">
          <ac:chgData name="Joren Synaeve" userId="S::u0134243@thomasmore.be::06a84aa9-a1a4-4c10-9d44-3596912290bb" providerId="AD" clId="Web-{1715C0A1-2C83-920D-8C06-87C50E6A6EE3}" dt="2021-09-26T13:08:48.984" v="117" actId="20577"/>
          <ac:spMkLst>
            <pc:docMk/>
            <pc:sldMk cId="1873796722" sldId="290"/>
            <ac:spMk id="2" creationId="{784128C0-45FD-4255-B225-80077726A93B}"/>
          </ac:spMkLst>
        </pc:spChg>
      </pc:sldChg>
      <pc:sldChg chg="modSp ord">
        <pc:chgData name="Joren Synaeve" userId="S::u0134243@thomasmore.be::06a84aa9-a1a4-4c10-9d44-3596912290bb" providerId="AD" clId="Web-{1715C0A1-2C83-920D-8C06-87C50E6A6EE3}" dt="2021-09-26T14:02:45.675" v="441" actId="20577"/>
        <pc:sldMkLst>
          <pc:docMk/>
          <pc:sldMk cId="383851934" sldId="291"/>
        </pc:sldMkLst>
        <pc:spChg chg="mod">
          <ac:chgData name="Joren Synaeve" userId="S::u0134243@thomasmore.be::06a84aa9-a1a4-4c10-9d44-3596912290bb" providerId="AD" clId="Web-{1715C0A1-2C83-920D-8C06-87C50E6A6EE3}" dt="2021-09-26T14:02:45.675" v="441" actId="20577"/>
          <ac:spMkLst>
            <pc:docMk/>
            <pc:sldMk cId="383851934" sldId="291"/>
            <ac:spMk id="2" creationId="{784128C0-45FD-4255-B225-80077726A93B}"/>
          </ac:spMkLst>
        </pc:spChg>
      </pc:sldChg>
    </pc:docChg>
  </pc:docChgLst>
  <pc:docChgLst>
    <pc:chgData name="Maarten Moonen" userId="e2ff6188-c95b-493c-afbd-a5408e8b90e8" providerId="ADAL" clId="{9241CDEB-7720-4F2B-8782-B5B959D010E6}"/>
    <pc:docChg chg="delSld modSld">
      <pc:chgData name="Maarten Moonen" userId="e2ff6188-c95b-493c-afbd-a5408e8b90e8" providerId="ADAL" clId="{9241CDEB-7720-4F2B-8782-B5B959D010E6}" dt="2022-09-16T13:04:19.050" v="3" actId="20578"/>
      <pc:docMkLst>
        <pc:docMk/>
      </pc:docMkLst>
      <pc:sldChg chg="modSp">
        <pc:chgData name="Maarten Moonen" userId="e2ff6188-c95b-493c-afbd-a5408e8b90e8" providerId="ADAL" clId="{9241CDEB-7720-4F2B-8782-B5B959D010E6}" dt="2022-09-16T12:01:31.267" v="2"/>
        <pc:sldMkLst>
          <pc:docMk/>
          <pc:sldMk cId="952157606" sldId="306"/>
        </pc:sldMkLst>
        <pc:graphicFrameChg chg="mod">
          <ac:chgData name="Maarten Moonen" userId="e2ff6188-c95b-493c-afbd-a5408e8b90e8" providerId="ADAL" clId="{9241CDEB-7720-4F2B-8782-B5B959D010E6}" dt="2022-09-16T12:01:31.267" v="2"/>
          <ac:graphicFrameMkLst>
            <pc:docMk/>
            <pc:sldMk cId="952157606" sldId="306"/>
            <ac:graphicFrameMk id="10" creationId="{64332A8A-4FF0-484A-A067-8266EE39CC4B}"/>
          </ac:graphicFrameMkLst>
        </pc:graphicFrameChg>
      </pc:sldChg>
      <pc:sldChg chg="modSp">
        <pc:chgData name="Maarten Moonen" userId="e2ff6188-c95b-493c-afbd-a5408e8b90e8" providerId="ADAL" clId="{9241CDEB-7720-4F2B-8782-B5B959D010E6}" dt="2022-09-16T13:04:19.050" v="3" actId="20578"/>
        <pc:sldMkLst>
          <pc:docMk/>
          <pc:sldMk cId="1314821124" sldId="336"/>
        </pc:sldMkLst>
        <pc:spChg chg="mod">
          <ac:chgData name="Maarten Moonen" userId="e2ff6188-c95b-493c-afbd-a5408e8b90e8" providerId="ADAL" clId="{9241CDEB-7720-4F2B-8782-B5B959D010E6}" dt="2022-09-16T13:04:19.050" v="3" actId="20578"/>
          <ac:spMkLst>
            <pc:docMk/>
            <pc:sldMk cId="1314821124" sldId="336"/>
            <ac:spMk id="2" creationId="{12246929-441A-4BB5-8C5E-4FC984F48073}"/>
          </ac:spMkLst>
        </pc:spChg>
      </pc:sldChg>
      <pc:sldChg chg="del">
        <pc:chgData name="Maarten Moonen" userId="e2ff6188-c95b-493c-afbd-a5408e8b90e8" providerId="ADAL" clId="{9241CDEB-7720-4F2B-8782-B5B959D010E6}" dt="2022-09-16T12:01:28.921" v="0"/>
        <pc:sldMkLst>
          <pc:docMk/>
          <pc:sldMk cId="2292891447" sldId="366"/>
        </pc:sldMkLst>
      </pc:sldChg>
      <pc:sldChg chg="del">
        <pc:chgData name="Maarten Moonen" userId="e2ff6188-c95b-493c-afbd-a5408e8b90e8" providerId="ADAL" clId="{9241CDEB-7720-4F2B-8782-B5B959D010E6}" dt="2022-09-16T12:01:28.921" v="0"/>
        <pc:sldMkLst>
          <pc:docMk/>
          <pc:sldMk cId="1309266025" sldId="367"/>
        </pc:sldMkLst>
      </pc:sldChg>
      <pc:sldChg chg="del">
        <pc:chgData name="Maarten Moonen" userId="e2ff6188-c95b-493c-afbd-a5408e8b90e8" providerId="ADAL" clId="{9241CDEB-7720-4F2B-8782-B5B959D010E6}" dt="2022-09-16T12:01:28.921" v="0"/>
        <pc:sldMkLst>
          <pc:docMk/>
          <pc:sldMk cId="3670119326" sldId="368"/>
        </pc:sldMkLst>
      </pc:sldChg>
      <pc:sldChg chg="del">
        <pc:chgData name="Maarten Moonen" userId="e2ff6188-c95b-493c-afbd-a5408e8b90e8" providerId="ADAL" clId="{9241CDEB-7720-4F2B-8782-B5B959D010E6}" dt="2022-09-16T12:01:28.921" v="0"/>
        <pc:sldMkLst>
          <pc:docMk/>
          <pc:sldMk cId="3493799790" sldId="369"/>
        </pc:sldMkLst>
      </pc:sldChg>
      <pc:sldChg chg="del">
        <pc:chgData name="Maarten Moonen" userId="e2ff6188-c95b-493c-afbd-a5408e8b90e8" providerId="ADAL" clId="{9241CDEB-7720-4F2B-8782-B5B959D010E6}" dt="2022-09-16T12:01:28.921" v="0"/>
        <pc:sldMkLst>
          <pc:docMk/>
          <pc:sldMk cId="3503660788" sldId="370"/>
        </pc:sldMkLst>
      </pc:sldChg>
      <pc:sldChg chg="del">
        <pc:chgData name="Maarten Moonen" userId="e2ff6188-c95b-493c-afbd-a5408e8b90e8" providerId="ADAL" clId="{9241CDEB-7720-4F2B-8782-B5B959D010E6}" dt="2022-09-16T12:01:28.921" v="0"/>
        <pc:sldMkLst>
          <pc:docMk/>
          <pc:sldMk cId="4226145942" sldId="371"/>
        </pc:sldMkLst>
      </pc:sldChg>
    </pc:docChg>
  </pc:docChgLst>
  <pc:docChgLst>
    <pc:chgData name="Joren Synaeve" userId="S::u0134243@thomasmore.be::06a84aa9-a1a4-4c10-9d44-3596912290bb" providerId="AD" clId="Web-{6A9F782C-A6D8-77C8-829A-184291A6C202}"/>
    <pc:docChg chg="addSld modSld">
      <pc:chgData name="Joren Synaeve" userId="S::u0134243@thomasmore.be::06a84aa9-a1a4-4c10-9d44-3596912290bb" providerId="AD" clId="Web-{6A9F782C-A6D8-77C8-829A-184291A6C202}" dt="2021-11-14T13:24:23.568" v="611" actId="20577"/>
      <pc:docMkLst>
        <pc:docMk/>
      </pc:docMkLst>
      <pc:sldChg chg="modSp">
        <pc:chgData name="Joren Synaeve" userId="S::u0134243@thomasmore.be::06a84aa9-a1a4-4c10-9d44-3596912290bb" providerId="AD" clId="Web-{6A9F782C-A6D8-77C8-829A-184291A6C202}" dt="2021-11-14T13:24:23.568" v="611" actId="20577"/>
        <pc:sldMkLst>
          <pc:docMk/>
          <pc:sldMk cId="4230327689" sldId="287"/>
        </pc:sldMkLst>
        <pc:spChg chg="mod">
          <ac:chgData name="Joren Synaeve" userId="S::u0134243@thomasmore.be::06a84aa9-a1a4-4c10-9d44-3596912290bb" providerId="AD" clId="Web-{6A9F782C-A6D8-77C8-829A-184291A6C202}" dt="2021-11-14T13:24:23.568" v="611" actId="20577"/>
          <ac:spMkLst>
            <pc:docMk/>
            <pc:sldMk cId="4230327689" sldId="287"/>
            <ac:spMk id="2" creationId="{143E6DA2-5C83-4151-8254-3E65EFE29B59}"/>
          </ac:spMkLst>
        </pc:spChg>
      </pc:sldChg>
      <pc:sldChg chg="modSp">
        <pc:chgData name="Joren Synaeve" userId="S::u0134243@thomasmore.be::06a84aa9-a1a4-4c10-9d44-3596912290bb" providerId="AD" clId="Web-{6A9F782C-A6D8-77C8-829A-184291A6C202}" dt="2021-11-14T11:28:37.716" v="8" actId="20577"/>
        <pc:sldMkLst>
          <pc:docMk/>
          <pc:sldMk cId="3180020136" sldId="298"/>
        </pc:sldMkLst>
        <pc:spChg chg="mod">
          <ac:chgData name="Joren Synaeve" userId="S::u0134243@thomasmore.be::06a84aa9-a1a4-4c10-9d44-3596912290bb" providerId="AD" clId="Web-{6A9F782C-A6D8-77C8-829A-184291A6C202}" dt="2021-11-14T11:28:37.716" v="8" actId="20577"/>
          <ac:spMkLst>
            <pc:docMk/>
            <pc:sldMk cId="3180020136" sldId="298"/>
            <ac:spMk id="3" creationId="{3889D8CE-428A-4D1C-832E-A3164F557FF7}"/>
          </ac:spMkLst>
        </pc:spChg>
      </pc:sldChg>
      <pc:sldChg chg="modSp">
        <pc:chgData name="Joren Synaeve" userId="S::u0134243@thomasmore.be::06a84aa9-a1a4-4c10-9d44-3596912290bb" providerId="AD" clId="Web-{6A9F782C-A6D8-77C8-829A-184291A6C202}" dt="2021-11-14T11:28:46.950" v="9" actId="20577"/>
        <pc:sldMkLst>
          <pc:docMk/>
          <pc:sldMk cId="2338214520" sldId="299"/>
        </pc:sldMkLst>
        <pc:spChg chg="mod">
          <ac:chgData name="Joren Synaeve" userId="S::u0134243@thomasmore.be::06a84aa9-a1a4-4c10-9d44-3596912290bb" providerId="AD" clId="Web-{6A9F782C-A6D8-77C8-829A-184291A6C202}" dt="2021-11-14T11:28:46.950" v="9" actId="20577"/>
          <ac:spMkLst>
            <pc:docMk/>
            <pc:sldMk cId="2338214520" sldId="299"/>
            <ac:spMk id="3" creationId="{3889D8CE-428A-4D1C-832E-A3164F557FF7}"/>
          </ac:spMkLst>
        </pc:spChg>
      </pc:sldChg>
      <pc:sldChg chg="modSp">
        <pc:chgData name="Joren Synaeve" userId="S::u0134243@thomasmore.be::06a84aa9-a1a4-4c10-9d44-3596912290bb" providerId="AD" clId="Web-{6A9F782C-A6D8-77C8-829A-184291A6C202}" dt="2021-11-14T13:01:54.584" v="149" actId="20577"/>
        <pc:sldMkLst>
          <pc:docMk/>
          <pc:sldMk cId="1587902525" sldId="300"/>
        </pc:sldMkLst>
        <pc:spChg chg="mod">
          <ac:chgData name="Joren Synaeve" userId="S::u0134243@thomasmore.be::06a84aa9-a1a4-4c10-9d44-3596912290bb" providerId="AD" clId="Web-{6A9F782C-A6D8-77C8-829A-184291A6C202}" dt="2021-11-14T13:01:54.584" v="149" actId="20577"/>
          <ac:spMkLst>
            <pc:docMk/>
            <pc:sldMk cId="1587902525" sldId="300"/>
            <ac:spMk id="2" creationId="{00000000-0000-0000-0000-000000000000}"/>
          </ac:spMkLst>
        </pc:spChg>
      </pc:sldChg>
      <pc:sldChg chg="addSp delSp modSp">
        <pc:chgData name="Joren Synaeve" userId="S::u0134243@thomasmore.be::06a84aa9-a1a4-4c10-9d44-3596912290bb" providerId="AD" clId="Web-{6A9F782C-A6D8-77C8-829A-184291A6C202}" dt="2021-11-14T13:06:36.341" v="280" actId="20577"/>
        <pc:sldMkLst>
          <pc:docMk/>
          <pc:sldMk cId="1607847259" sldId="308"/>
        </pc:sldMkLst>
        <pc:spChg chg="mod">
          <ac:chgData name="Joren Synaeve" userId="S::u0134243@thomasmore.be::06a84aa9-a1a4-4c10-9d44-3596912290bb" providerId="AD" clId="Web-{6A9F782C-A6D8-77C8-829A-184291A6C202}" dt="2021-11-14T13:06:36.341" v="280" actId="20577"/>
          <ac:spMkLst>
            <pc:docMk/>
            <pc:sldMk cId="1607847259" sldId="308"/>
            <ac:spMk id="2" creationId="{9EB76E3C-6645-4690-A0A4-554AC7389595}"/>
          </ac:spMkLst>
        </pc:spChg>
        <pc:spChg chg="mod">
          <ac:chgData name="Joren Synaeve" userId="S::u0134243@thomasmore.be::06a84aa9-a1a4-4c10-9d44-3596912290bb" providerId="AD" clId="Web-{6A9F782C-A6D8-77C8-829A-184291A6C202}" dt="2021-11-14T13:05:34.011" v="248" actId="1076"/>
          <ac:spMkLst>
            <pc:docMk/>
            <pc:sldMk cId="1607847259" sldId="308"/>
            <ac:spMk id="3" creationId="{9E250DE3-616E-4DD8-8F7C-D6B218FA55D4}"/>
          </ac:spMkLst>
        </pc:spChg>
        <pc:spChg chg="add del mod">
          <ac:chgData name="Joren Synaeve" userId="S::u0134243@thomasmore.be::06a84aa9-a1a4-4c10-9d44-3596912290bb" providerId="AD" clId="Web-{6A9F782C-A6D8-77C8-829A-184291A6C202}" dt="2021-11-14T13:05:37.652" v="250"/>
          <ac:spMkLst>
            <pc:docMk/>
            <pc:sldMk cId="1607847259" sldId="308"/>
            <ac:spMk id="8" creationId="{9C5CEF77-D62E-4265-9D28-A7DC389C118C}"/>
          </ac:spMkLst>
        </pc:spChg>
        <pc:spChg chg="add del mod">
          <ac:chgData name="Joren Synaeve" userId="S::u0134243@thomasmore.be::06a84aa9-a1a4-4c10-9d44-3596912290bb" providerId="AD" clId="Web-{6A9F782C-A6D8-77C8-829A-184291A6C202}" dt="2021-11-14T13:05:37.652" v="249"/>
          <ac:spMkLst>
            <pc:docMk/>
            <pc:sldMk cId="1607847259" sldId="308"/>
            <ac:spMk id="10" creationId="{17D5D137-ACCC-46BD-ABD8-DF65B4208252}"/>
          </ac:spMkLst>
        </pc:spChg>
        <pc:picChg chg="add del mod">
          <ac:chgData name="Joren Synaeve" userId="S::u0134243@thomasmore.be::06a84aa9-a1a4-4c10-9d44-3596912290bb" providerId="AD" clId="Web-{6A9F782C-A6D8-77C8-829A-184291A6C202}" dt="2021-11-14T13:05:42.730" v="251"/>
          <ac:picMkLst>
            <pc:docMk/>
            <pc:sldMk cId="1607847259" sldId="308"/>
            <ac:picMk id="6" creationId="{E997C62C-33B9-494E-B5E5-F76CD1A80952}"/>
          </ac:picMkLst>
        </pc:picChg>
      </pc:sldChg>
      <pc:sldChg chg="addSp delSp modSp new">
        <pc:chgData name="Joren Synaeve" userId="S::u0134243@thomasmore.be::06a84aa9-a1a4-4c10-9d44-3596912290bb" providerId="AD" clId="Web-{6A9F782C-A6D8-77C8-829A-184291A6C202}" dt="2021-11-14T11:33:13.798" v="56" actId="20577"/>
        <pc:sldMkLst>
          <pc:docMk/>
          <pc:sldMk cId="3777055761" sldId="310"/>
        </pc:sldMkLst>
        <pc:spChg chg="mod">
          <ac:chgData name="Joren Synaeve" userId="S::u0134243@thomasmore.be::06a84aa9-a1a4-4c10-9d44-3596912290bb" providerId="AD" clId="Web-{6A9F782C-A6D8-77C8-829A-184291A6C202}" dt="2021-11-14T11:33:13.798" v="56" actId="20577"/>
          <ac:spMkLst>
            <pc:docMk/>
            <pc:sldMk cId="3777055761" sldId="310"/>
            <ac:spMk id="2" creationId="{10C2976A-32E7-498C-BF03-53A726819970}"/>
          </ac:spMkLst>
        </pc:spChg>
        <pc:spChg chg="mod">
          <ac:chgData name="Joren Synaeve" userId="S::u0134243@thomasmore.be::06a84aa9-a1a4-4c10-9d44-3596912290bb" providerId="AD" clId="Web-{6A9F782C-A6D8-77C8-829A-184291A6C202}" dt="2021-11-14T11:29:19.935" v="19" actId="20577"/>
          <ac:spMkLst>
            <pc:docMk/>
            <pc:sldMk cId="3777055761" sldId="310"/>
            <ac:spMk id="3" creationId="{997C3E20-CC8B-4086-865E-0838A0C332F8}"/>
          </ac:spMkLst>
        </pc:spChg>
        <pc:spChg chg="add mod">
          <ac:chgData name="Joren Synaeve" userId="S::u0134243@thomasmore.be::06a84aa9-a1a4-4c10-9d44-3596912290bb" providerId="AD" clId="Web-{6A9F782C-A6D8-77C8-829A-184291A6C202}" dt="2021-11-14T11:32:28.813" v="47" actId="14100"/>
          <ac:spMkLst>
            <pc:docMk/>
            <pc:sldMk cId="3777055761" sldId="310"/>
            <ac:spMk id="8" creationId="{5FD7CD96-866D-43BF-AA16-5604F5C17EEB}"/>
          </ac:spMkLst>
        </pc:spChg>
        <pc:spChg chg="add mod">
          <ac:chgData name="Joren Synaeve" userId="S::u0134243@thomasmore.be::06a84aa9-a1a4-4c10-9d44-3596912290bb" providerId="AD" clId="Web-{6A9F782C-A6D8-77C8-829A-184291A6C202}" dt="2021-11-14T11:32:36.094" v="50" actId="14100"/>
          <ac:spMkLst>
            <pc:docMk/>
            <pc:sldMk cId="3777055761" sldId="310"/>
            <ac:spMk id="9" creationId="{59C600A8-A01D-4422-A4DF-F98BFD58D65F}"/>
          </ac:spMkLst>
        </pc:spChg>
        <pc:picChg chg="add del mod">
          <ac:chgData name="Joren Synaeve" userId="S::u0134243@thomasmore.be::06a84aa9-a1a4-4c10-9d44-3596912290bb" providerId="AD" clId="Web-{6A9F782C-A6D8-77C8-829A-184291A6C202}" dt="2021-11-14T11:32:01.078" v="39"/>
          <ac:picMkLst>
            <pc:docMk/>
            <pc:sldMk cId="3777055761" sldId="310"/>
            <ac:picMk id="6" creationId="{DBA9F126-EF3E-4741-9716-79EF9495F50A}"/>
          </ac:picMkLst>
        </pc:picChg>
        <pc:picChg chg="add mod">
          <ac:chgData name="Joren Synaeve" userId="S::u0134243@thomasmore.be::06a84aa9-a1a4-4c10-9d44-3596912290bb" providerId="AD" clId="Web-{6A9F782C-A6D8-77C8-829A-184291A6C202}" dt="2021-11-14T11:32:07.125" v="42" actId="14100"/>
          <ac:picMkLst>
            <pc:docMk/>
            <pc:sldMk cId="3777055761" sldId="310"/>
            <ac:picMk id="7" creationId="{720C5BE1-E0A0-414E-BADF-F3FEB405C464}"/>
          </ac:picMkLst>
        </pc:picChg>
      </pc:sldChg>
      <pc:sldChg chg="modSp add replId">
        <pc:chgData name="Joren Synaeve" userId="S::u0134243@thomasmore.be::06a84aa9-a1a4-4c10-9d44-3596912290bb" providerId="AD" clId="Web-{6A9F782C-A6D8-77C8-829A-184291A6C202}" dt="2021-11-14T13:01:45.568" v="147" actId="20577"/>
        <pc:sldMkLst>
          <pc:docMk/>
          <pc:sldMk cId="2339166283" sldId="311"/>
        </pc:sldMkLst>
        <pc:spChg chg="mod">
          <ac:chgData name="Joren Synaeve" userId="S::u0134243@thomasmore.be::06a84aa9-a1a4-4c10-9d44-3596912290bb" providerId="AD" clId="Web-{6A9F782C-A6D8-77C8-829A-184291A6C202}" dt="2021-11-14T13:01:45.568" v="147" actId="20577"/>
          <ac:spMkLst>
            <pc:docMk/>
            <pc:sldMk cId="2339166283" sldId="311"/>
            <ac:spMk id="2" creationId="{00000000-0000-0000-0000-000000000000}"/>
          </ac:spMkLst>
        </pc:spChg>
      </pc:sldChg>
      <pc:sldChg chg="delSp modSp add replId">
        <pc:chgData name="Joren Synaeve" userId="S::u0134243@thomasmore.be::06a84aa9-a1a4-4c10-9d44-3596912290bb" providerId="AD" clId="Web-{6A9F782C-A6D8-77C8-829A-184291A6C202}" dt="2021-11-14T13:21:23.986" v="578" actId="20577"/>
        <pc:sldMkLst>
          <pc:docMk/>
          <pc:sldMk cId="2009769222" sldId="312"/>
        </pc:sldMkLst>
        <pc:spChg chg="mod">
          <ac:chgData name="Joren Synaeve" userId="S::u0134243@thomasmore.be::06a84aa9-a1a4-4c10-9d44-3596912290bb" providerId="AD" clId="Web-{6A9F782C-A6D8-77C8-829A-184291A6C202}" dt="2021-11-14T13:21:23.986" v="578" actId="20577"/>
          <ac:spMkLst>
            <pc:docMk/>
            <pc:sldMk cId="2009769222" sldId="312"/>
            <ac:spMk id="2" creationId="{9EB76E3C-6645-4690-A0A4-554AC7389595}"/>
          </ac:spMkLst>
        </pc:spChg>
        <pc:spChg chg="mod">
          <ac:chgData name="Joren Synaeve" userId="S::u0134243@thomasmore.be::06a84aa9-a1a4-4c10-9d44-3596912290bb" providerId="AD" clId="Web-{6A9F782C-A6D8-77C8-829A-184291A6C202}" dt="2021-11-14T13:02:02.397" v="158" actId="20577"/>
          <ac:spMkLst>
            <pc:docMk/>
            <pc:sldMk cId="2009769222" sldId="312"/>
            <ac:spMk id="3" creationId="{9E250DE3-616E-4DD8-8F7C-D6B218FA55D4}"/>
          </ac:spMkLst>
        </pc:spChg>
        <pc:spChg chg="del">
          <ac:chgData name="Joren Synaeve" userId="S::u0134243@thomasmore.be::06a84aa9-a1a4-4c10-9d44-3596912290bb" providerId="AD" clId="Web-{6A9F782C-A6D8-77C8-829A-184291A6C202}" dt="2021-11-14T13:02:13.647" v="161"/>
          <ac:spMkLst>
            <pc:docMk/>
            <pc:sldMk cId="2009769222" sldId="312"/>
            <ac:spMk id="8" creationId="{9C5CEF77-D62E-4265-9D28-A7DC389C118C}"/>
          </ac:spMkLst>
        </pc:spChg>
        <pc:spChg chg="del">
          <ac:chgData name="Joren Synaeve" userId="S::u0134243@thomasmore.be::06a84aa9-a1a4-4c10-9d44-3596912290bb" providerId="AD" clId="Web-{6A9F782C-A6D8-77C8-829A-184291A6C202}" dt="2021-11-14T13:02:13.647" v="160"/>
          <ac:spMkLst>
            <pc:docMk/>
            <pc:sldMk cId="2009769222" sldId="312"/>
            <ac:spMk id="10" creationId="{17D5D137-ACCC-46BD-ABD8-DF65B4208252}"/>
          </ac:spMkLst>
        </pc:spChg>
        <pc:picChg chg="del">
          <ac:chgData name="Joren Synaeve" userId="S::u0134243@thomasmore.be::06a84aa9-a1a4-4c10-9d44-3596912290bb" providerId="AD" clId="Web-{6A9F782C-A6D8-77C8-829A-184291A6C202}" dt="2021-11-14T13:02:03.819" v="159"/>
          <ac:picMkLst>
            <pc:docMk/>
            <pc:sldMk cId="2009769222" sldId="312"/>
            <ac:picMk id="6" creationId="{E997C62C-33B9-494E-B5E5-F76CD1A80952}"/>
          </ac:picMkLst>
        </pc:picChg>
      </pc:sldChg>
      <pc:sldChg chg="modSp new">
        <pc:chgData name="Joren Synaeve" userId="S::u0134243@thomasmore.be::06a84aa9-a1a4-4c10-9d44-3596912290bb" providerId="AD" clId="Web-{6A9F782C-A6D8-77C8-829A-184291A6C202}" dt="2021-11-14T13:09:35.767" v="349" actId="20577"/>
        <pc:sldMkLst>
          <pc:docMk/>
          <pc:sldMk cId="112476693" sldId="313"/>
        </pc:sldMkLst>
        <pc:spChg chg="mod">
          <ac:chgData name="Joren Synaeve" userId="S::u0134243@thomasmore.be::06a84aa9-a1a4-4c10-9d44-3596912290bb" providerId="AD" clId="Web-{6A9F782C-A6D8-77C8-829A-184291A6C202}" dt="2021-11-14T13:09:35.767" v="349" actId="20577"/>
          <ac:spMkLst>
            <pc:docMk/>
            <pc:sldMk cId="112476693" sldId="313"/>
            <ac:spMk id="2" creationId="{917F2FDD-B393-455E-A591-62D36B94075F}"/>
          </ac:spMkLst>
        </pc:spChg>
        <pc:spChg chg="mod">
          <ac:chgData name="Joren Synaeve" userId="S::u0134243@thomasmore.be::06a84aa9-a1a4-4c10-9d44-3596912290bb" providerId="AD" clId="Web-{6A9F782C-A6D8-77C8-829A-184291A6C202}" dt="2021-11-14T13:07:03.747" v="287" actId="20577"/>
          <ac:spMkLst>
            <pc:docMk/>
            <pc:sldMk cId="112476693" sldId="313"/>
            <ac:spMk id="3" creationId="{E2664C4E-4661-4F9B-8762-191084E3A735}"/>
          </ac:spMkLst>
        </pc:spChg>
      </pc:sldChg>
      <pc:sldChg chg="add replId">
        <pc:chgData name="Joren Synaeve" userId="S::u0134243@thomasmore.be::06a84aa9-a1a4-4c10-9d44-3596912290bb" providerId="AD" clId="Web-{6A9F782C-A6D8-77C8-829A-184291A6C202}" dt="2021-11-14T13:05:13.979" v="230"/>
        <pc:sldMkLst>
          <pc:docMk/>
          <pc:sldMk cId="3645326140" sldId="314"/>
        </pc:sldMkLst>
      </pc:sldChg>
      <pc:sldChg chg="addSp modSp new">
        <pc:chgData name="Joren Synaeve" userId="S::u0134243@thomasmore.be::06a84aa9-a1a4-4c10-9d44-3596912290bb" providerId="AD" clId="Web-{6A9F782C-A6D8-77C8-829A-184291A6C202}" dt="2021-11-14T13:13:31.694" v="466" actId="1076"/>
        <pc:sldMkLst>
          <pc:docMk/>
          <pc:sldMk cId="1037963630" sldId="315"/>
        </pc:sldMkLst>
        <pc:spChg chg="mod">
          <ac:chgData name="Joren Synaeve" userId="S::u0134243@thomasmore.be::06a84aa9-a1a4-4c10-9d44-3596912290bb" providerId="AD" clId="Web-{6A9F782C-A6D8-77C8-829A-184291A6C202}" dt="2021-11-14T13:13:08.865" v="462" actId="20577"/>
          <ac:spMkLst>
            <pc:docMk/>
            <pc:sldMk cId="1037963630" sldId="315"/>
            <ac:spMk id="2" creationId="{1E89B6B0-B17C-4E6B-9BC0-E282E57E754A}"/>
          </ac:spMkLst>
        </pc:spChg>
        <pc:spChg chg="mod">
          <ac:chgData name="Joren Synaeve" userId="S::u0134243@thomasmore.be::06a84aa9-a1a4-4c10-9d44-3596912290bb" providerId="AD" clId="Web-{6A9F782C-A6D8-77C8-829A-184291A6C202}" dt="2021-11-14T13:09:53.798" v="355" actId="20577"/>
          <ac:spMkLst>
            <pc:docMk/>
            <pc:sldMk cId="1037963630" sldId="315"/>
            <ac:spMk id="3" creationId="{75E28993-78F3-4CC4-B8FE-AE420225D025}"/>
          </ac:spMkLst>
        </pc:spChg>
        <pc:spChg chg="add mod">
          <ac:chgData name="Joren Synaeve" userId="S::u0134243@thomasmore.be::06a84aa9-a1a4-4c10-9d44-3596912290bb" providerId="AD" clId="Web-{6A9F782C-A6D8-77C8-829A-184291A6C202}" dt="2021-11-14T13:13:18.959" v="464" actId="1076"/>
          <ac:spMkLst>
            <pc:docMk/>
            <pc:sldMk cId="1037963630" sldId="315"/>
            <ac:spMk id="8" creationId="{C2315393-246F-41C0-B574-DD80B6CEC24A}"/>
          </ac:spMkLst>
        </pc:spChg>
        <pc:spChg chg="add mod">
          <ac:chgData name="Joren Synaeve" userId="S::u0134243@thomasmore.be::06a84aa9-a1a4-4c10-9d44-3596912290bb" providerId="AD" clId="Web-{6A9F782C-A6D8-77C8-829A-184291A6C202}" dt="2021-11-14T13:13:31.694" v="466" actId="1076"/>
          <ac:spMkLst>
            <pc:docMk/>
            <pc:sldMk cId="1037963630" sldId="315"/>
            <ac:spMk id="10" creationId="{3C929A17-F440-42FA-920B-740BB5F0CE68}"/>
          </ac:spMkLst>
        </pc:spChg>
        <pc:picChg chg="add mod">
          <ac:chgData name="Joren Synaeve" userId="S::u0134243@thomasmore.be::06a84aa9-a1a4-4c10-9d44-3596912290bb" providerId="AD" clId="Web-{6A9F782C-A6D8-77C8-829A-184291A6C202}" dt="2021-11-14T13:10:42.768" v="369" actId="1076"/>
          <ac:picMkLst>
            <pc:docMk/>
            <pc:sldMk cId="1037963630" sldId="315"/>
            <ac:picMk id="6" creationId="{B78DFABB-D808-4A0B-A200-F6F4196FDC30}"/>
          </ac:picMkLst>
        </pc:picChg>
      </pc:sldChg>
      <pc:sldChg chg="modSp add replId">
        <pc:chgData name="Joren Synaeve" userId="S::u0134243@thomasmore.be::06a84aa9-a1a4-4c10-9d44-3596912290bb" providerId="AD" clId="Web-{6A9F782C-A6D8-77C8-829A-184291A6C202}" dt="2021-11-14T13:23:59.833" v="607" actId="20577"/>
        <pc:sldMkLst>
          <pc:docMk/>
          <pc:sldMk cId="2973081491" sldId="316"/>
        </pc:sldMkLst>
        <pc:spChg chg="mod">
          <ac:chgData name="Joren Synaeve" userId="S::u0134243@thomasmore.be::06a84aa9-a1a4-4c10-9d44-3596912290bb" providerId="AD" clId="Web-{6A9F782C-A6D8-77C8-829A-184291A6C202}" dt="2021-11-14T13:23:59.833" v="607" actId="20577"/>
          <ac:spMkLst>
            <pc:docMk/>
            <pc:sldMk cId="2973081491" sldId="316"/>
            <ac:spMk id="2" creationId="{9EB76E3C-6645-4690-A0A4-554AC7389595}"/>
          </ac:spMkLst>
        </pc:spChg>
      </pc:sldChg>
    </pc:docChg>
  </pc:docChgLst>
  <pc:docChgLst>
    <pc:chgData name="Joren Synaeve" userId="S::u0134243@thomasmore.be::06a84aa9-a1a4-4c10-9d44-3596912290bb" providerId="AD" clId="Web-{3849FA46-F2E5-AC56-F019-1FFBF5F9DE78}"/>
    <pc:docChg chg="addSld delSld modSld sldOrd">
      <pc:chgData name="Joren Synaeve" userId="S::u0134243@thomasmore.be::06a84aa9-a1a4-4c10-9d44-3596912290bb" providerId="AD" clId="Web-{3849FA46-F2E5-AC56-F019-1FFBF5F9DE78}" dt="2021-09-25T13:37:41.212" v="1007"/>
      <pc:docMkLst>
        <pc:docMk/>
      </pc:docMkLst>
      <pc:sldChg chg="modSp">
        <pc:chgData name="Joren Synaeve" userId="S::u0134243@thomasmore.be::06a84aa9-a1a4-4c10-9d44-3596912290bb" providerId="AD" clId="Web-{3849FA46-F2E5-AC56-F019-1FFBF5F9DE78}" dt="2021-09-25T12:52:05.446" v="0" actId="20577"/>
        <pc:sldMkLst>
          <pc:docMk/>
          <pc:sldMk cId="2635671355" sldId="257"/>
        </pc:sldMkLst>
        <pc:spChg chg="mod">
          <ac:chgData name="Joren Synaeve" userId="S::u0134243@thomasmore.be::06a84aa9-a1a4-4c10-9d44-3596912290bb" providerId="AD" clId="Web-{3849FA46-F2E5-AC56-F019-1FFBF5F9DE78}" dt="2021-09-25T12:52:05.446" v="0" actId="20577"/>
          <ac:spMkLst>
            <pc:docMk/>
            <pc:sldMk cId="2635671355" sldId="257"/>
            <ac:spMk id="61" creationId="{00000000-0000-0000-0000-000000000000}"/>
          </ac:spMkLst>
        </pc:spChg>
      </pc:sldChg>
      <pc:sldChg chg="addSp modSp">
        <pc:chgData name="Joren Synaeve" userId="S::u0134243@thomasmore.be::06a84aa9-a1a4-4c10-9d44-3596912290bb" providerId="AD" clId="Web-{3849FA46-F2E5-AC56-F019-1FFBF5F9DE78}" dt="2021-09-25T13:33:45.143" v="989" actId="20577"/>
        <pc:sldMkLst>
          <pc:docMk/>
          <pc:sldMk cId="4191569029" sldId="258"/>
        </pc:sldMkLst>
        <pc:spChg chg="mod">
          <ac:chgData name="Joren Synaeve" userId="S::u0134243@thomasmore.be::06a84aa9-a1a4-4c10-9d44-3596912290bb" providerId="AD" clId="Web-{3849FA46-F2E5-AC56-F019-1FFBF5F9DE78}" dt="2021-09-25T13:33:45.143" v="989" actId="20577"/>
          <ac:spMkLst>
            <pc:docMk/>
            <pc:sldMk cId="4191569029" sldId="258"/>
            <ac:spMk id="2" creationId="{784128C0-45FD-4255-B225-80077726A93B}"/>
          </ac:spMkLst>
        </pc:spChg>
        <pc:picChg chg="add mod">
          <ac:chgData name="Joren Synaeve" userId="S::u0134243@thomasmore.be::06a84aa9-a1a4-4c10-9d44-3596912290bb" providerId="AD" clId="Web-{3849FA46-F2E5-AC56-F019-1FFBF5F9DE78}" dt="2021-09-25T13:20:07.537" v="982" actId="1076"/>
          <ac:picMkLst>
            <pc:docMk/>
            <pc:sldMk cId="4191569029" sldId="258"/>
            <ac:picMk id="6" creationId="{021C367C-3D2E-43FF-92CB-BCDB72C80ED2}"/>
          </ac:picMkLst>
        </pc:picChg>
        <pc:picChg chg="add mod">
          <ac:chgData name="Joren Synaeve" userId="S::u0134243@thomasmore.be::06a84aa9-a1a4-4c10-9d44-3596912290bb" providerId="AD" clId="Web-{3849FA46-F2E5-AC56-F019-1FFBF5F9DE78}" dt="2021-09-25T13:20:07.552" v="983" actId="1076"/>
          <ac:picMkLst>
            <pc:docMk/>
            <pc:sldMk cId="4191569029" sldId="258"/>
            <ac:picMk id="7" creationId="{00572029-D48E-458F-B593-700BDA9FAB2A}"/>
          </ac:picMkLst>
        </pc:picChg>
      </pc:sldChg>
      <pc:sldChg chg="modSp add ord replId">
        <pc:chgData name="Joren Synaeve" userId="S::u0134243@thomasmore.be::06a84aa9-a1a4-4c10-9d44-3596912290bb" providerId="AD" clId="Web-{3849FA46-F2E5-AC56-F019-1FFBF5F9DE78}" dt="2021-09-25T12:58:49.347" v="213" actId="20577"/>
        <pc:sldMkLst>
          <pc:docMk/>
          <pc:sldMk cId="3371027991" sldId="270"/>
        </pc:sldMkLst>
        <pc:spChg chg="mod">
          <ac:chgData name="Joren Synaeve" userId="S::u0134243@thomasmore.be::06a84aa9-a1a4-4c10-9d44-3596912290bb" providerId="AD" clId="Web-{3849FA46-F2E5-AC56-F019-1FFBF5F9DE78}" dt="2021-09-25T12:58:49.347" v="213" actId="20577"/>
          <ac:spMkLst>
            <pc:docMk/>
            <pc:sldMk cId="3371027991" sldId="270"/>
            <ac:spMk id="2" creationId="{784128C0-45FD-4255-B225-80077726A93B}"/>
          </ac:spMkLst>
        </pc:spChg>
        <pc:spChg chg="mod">
          <ac:chgData name="Joren Synaeve" userId="S::u0134243@thomasmore.be::06a84aa9-a1a4-4c10-9d44-3596912290bb" providerId="AD" clId="Web-{3849FA46-F2E5-AC56-F019-1FFBF5F9DE78}" dt="2021-09-25T12:56:54.750" v="28" actId="20577"/>
          <ac:spMkLst>
            <pc:docMk/>
            <pc:sldMk cId="3371027991" sldId="270"/>
            <ac:spMk id="3" creationId="{EC26A677-A655-48B2-A842-CB77E4F82A16}"/>
          </ac:spMkLst>
        </pc:spChg>
      </pc:sldChg>
      <pc:sldChg chg="modSp add replId">
        <pc:chgData name="Joren Synaeve" userId="S::u0134243@thomasmore.be::06a84aa9-a1a4-4c10-9d44-3596912290bb" providerId="AD" clId="Web-{3849FA46-F2E5-AC56-F019-1FFBF5F9DE78}" dt="2021-09-25T13:00:19.646" v="465" actId="20577"/>
        <pc:sldMkLst>
          <pc:docMk/>
          <pc:sldMk cId="1651517997" sldId="271"/>
        </pc:sldMkLst>
        <pc:spChg chg="mod">
          <ac:chgData name="Joren Synaeve" userId="S::u0134243@thomasmore.be::06a84aa9-a1a4-4c10-9d44-3596912290bb" providerId="AD" clId="Web-{3849FA46-F2E5-AC56-F019-1FFBF5F9DE78}" dt="2021-09-25T13:00:19.646" v="465" actId="20577"/>
          <ac:spMkLst>
            <pc:docMk/>
            <pc:sldMk cId="1651517997" sldId="271"/>
            <ac:spMk id="2" creationId="{784128C0-45FD-4255-B225-80077726A93B}"/>
          </ac:spMkLst>
        </pc:spChg>
        <pc:spChg chg="mod">
          <ac:chgData name="Joren Synaeve" userId="S::u0134243@thomasmore.be::06a84aa9-a1a4-4c10-9d44-3596912290bb" providerId="AD" clId="Web-{3849FA46-F2E5-AC56-F019-1FFBF5F9DE78}" dt="2021-09-25T12:59:04.722" v="224" actId="20577"/>
          <ac:spMkLst>
            <pc:docMk/>
            <pc:sldMk cId="1651517997" sldId="271"/>
            <ac:spMk id="3" creationId="{EC26A677-A655-48B2-A842-CB77E4F82A16}"/>
          </ac:spMkLst>
        </pc:spChg>
      </pc:sldChg>
      <pc:sldChg chg="new del">
        <pc:chgData name="Joren Synaeve" userId="S::u0134243@thomasmore.be::06a84aa9-a1a4-4c10-9d44-3596912290bb" providerId="AD" clId="Web-{3849FA46-F2E5-AC56-F019-1FFBF5F9DE78}" dt="2021-09-25T13:00:59.428" v="468"/>
        <pc:sldMkLst>
          <pc:docMk/>
          <pc:sldMk cId="3285915726" sldId="272"/>
        </pc:sldMkLst>
      </pc:sldChg>
      <pc:sldChg chg="modSp add replId">
        <pc:chgData name="Joren Synaeve" userId="S::u0134243@thomasmore.be::06a84aa9-a1a4-4c10-9d44-3596912290bb" providerId="AD" clId="Web-{3849FA46-F2E5-AC56-F019-1FFBF5F9DE78}" dt="2021-09-25T13:02:22.009" v="543" actId="20577"/>
        <pc:sldMkLst>
          <pc:docMk/>
          <pc:sldMk cId="3635941384" sldId="273"/>
        </pc:sldMkLst>
        <pc:spChg chg="mod">
          <ac:chgData name="Joren Synaeve" userId="S::u0134243@thomasmore.be::06a84aa9-a1a4-4c10-9d44-3596912290bb" providerId="AD" clId="Web-{3849FA46-F2E5-AC56-F019-1FFBF5F9DE78}" dt="2021-09-25T13:02:22.009" v="543" actId="20577"/>
          <ac:spMkLst>
            <pc:docMk/>
            <pc:sldMk cId="3635941384" sldId="273"/>
            <ac:spMk id="2" creationId="{784128C0-45FD-4255-B225-80077726A93B}"/>
          </ac:spMkLst>
        </pc:spChg>
        <pc:spChg chg="mod">
          <ac:chgData name="Joren Synaeve" userId="S::u0134243@thomasmore.be::06a84aa9-a1a4-4c10-9d44-3596912290bb" providerId="AD" clId="Web-{3849FA46-F2E5-AC56-F019-1FFBF5F9DE78}" dt="2021-09-25T13:01:07.304" v="492" actId="20577"/>
          <ac:spMkLst>
            <pc:docMk/>
            <pc:sldMk cId="3635941384" sldId="273"/>
            <ac:spMk id="3" creationId="{EC26A677-A655-48B2-A842-CB77E4F82A16}"/>
          </ac:spMkLst>
        </pc:spChg>
      </pc:sldChg>
      <pc:sldChg chg="modSp add replId">
        <pc:chgData name="Joren Synaeve" userId="S::u0134243@thomasmore.be::06a84aa9-a1a4-4c10-9d44-3596912290bb" providerId="AD" clId="Web-{3849FA46-F2E5-AC56-F019-1FFBF5F9DE78}" dt="2021-09-25T13:10:03.037" v="617" actId="20577"/>
        <pc:sldMkLst>
          <pc:docMk/>
          <pc:sldMk cId="3517175685" sldId="275"/>
        </pc:sldMkLst>
        <pc:spChg chg="mod">
          <ac:chgData name="Joren Synaeve" userId="S::u0134243@thomasmore.be::06a84aa9-a1a4-4c10-9d44-3596912290bb" providerId="AD" clId="Web-{3849FA46-F2E5-AC56-F019-1FFBF5F9DE78}" dt="2021-09-25T13:10:03.037" v="617" actId="20577"/>
          <ac:spMkLst>
            <pc:docMk/>
            <pc:sldMk cId="3517175685" sldId="275"/>
            <ac:spMk id="2" creationId="{784128C0-45FD-4255-B225-80077726A93B}"/>
          </ac:spMkLst>
        </pc:spChg>
        <pc:spChg chg="mod">
          <ac:chgData name="Joren Synaeve" userId="S::u0134243@thomasmore.be::06a84aa9-a1a4-4c10-9d44-3596912290bb" providerId="AD" clId="Web-{3849FA46-F2E5-AC56-F019-1FFBF5F9DE78}" dt="2021-09-25T13:08:57.285" v="550" actId="20577"/>
          <ac:spMkLst>
            <pc:docMk/>
            <pc:sldMk cId="3517175685" sldId="275"/>
            <ac:spMk id="3" creationId="{EC26A677-A655-48B2-A842-CB77E4F82A16}"/>
          </ac:spMkLst>
        </pc:spChg>
      </pc:sldChg>
      <pc:sldChg chg="addSp modSp">
        <pc:chgData name="Joren Synaeve" userId="S::u0134243@thomasmore.be::06a84aa9-a1a4-4c10-9d44-3596912290bb" providerId="AD" clId="Web-{3849FA46-F2E5-AC56-F019-1FFBF5F9DE78}" dt="2021-09-25T13:37:33.446" v="1004"/>
        <pc:sldMkLst>
          <pc:docMk/>
          <pc:sldMk cId="4087985085" sldId="276"/>
        </pc:sldMkLst>
        <pc:spChg chg="mod">
          <ac:chgData name="Joren Synaeve" userId="S::u0134243@thomasmore.be::06a84aa9-a1a4-4c10-9d44-3596912290bb" providerId="AD" clId="Web-{3849FA46-F2E5-AC56-F019-1FFBF5F9DE78}" dt="2021-09-25T13:10:41.116" v="675" actId="20577"/>
          <ac:spMkLst>
            <pc:docMk/>
            <pc:sldMk cId="4087985085" sldId="276"/>
            <ac:spMk id="3" creationId="{EC26A677-A655-48B2-A842-CB77E4F82A16}"/>
          </ac:spMkLst>
        </pc:spChg>
        <pc:picChg chg="add mod">
          <ac:chgData name="Joren Synaeve" userId="S::u0134243@thomasmore.be::06a84aa9-a1a4-4c10-9d44-3596912290bb" providerId="AD" clId="Web-{3849FA46-F2E5-AC56-F019-1FFBF5F9DE78}" dt="2021-09-25T13:37:33.446" v="1004"/>
          <ac:picMkLst>
            <pc:docMk/>
            <pc:sldMk cId="4087985085" sldId="276"/>
            <ac:picMk id="6" creationId="{45803BC1-BA65-4AE3-A4F0-20D9961F2329}"/>
          </ac:picMkLst>
        </pc:picChg>
      </pc:sldChg>
      <pc:sldChg chg="addSp delSp modSp">
        <pc:chgData name="Joren Synaeve" userId="S::u0134243@thomasmore.be::06a84aa9-a1a4-4c10-9d44-3596912290bb" providerId="AD" clId="Web-{3849FA46-F2E5-AC56-F019-1FFBF5F9DE78}" dt="2021-09-25T13:37:41.212" v="1007"/>
        <pc:sldMkLst>
          <pc:docMk/>
          <pc:sldMk cId="1339040904" sldId="277"/>
        </pc:sldMkLst>
        <pc:spChg chg="mod">
          <ac:chgData name="Joren Synaeve" userId="S::u0134243@thomasmore.be::06a84aa9-a1a4-4c10-9d44-3596912290bb" providerId="AD" clId="Web-{3849FA46-F2E5-AC56-F019-1FFBF5F9DE78}" dt="2021-09-25T13:10:15.162" v="642" actId="20577"/>
          <ac:spMkLst>
            <pc:docMk/>
            <pc:sldMk cId="1339040904" sldId="277"/>
            <ac:spMk id="3" creationId="{EC26A677-A655-48B2-A842-CB77E4F82A16}"/>
          </ac:spMkLst>
        </pc:spChg>
        <pc:picChg chg="add del mod">
          <ac:chgData name="Joren Synaeve" userId="S::u0134243@thomasmore.be::06a84aa9-a1a4-4c10-9d44-3596912290bb" providerId="AD" clId="Web-{3849FA46-F2E5-AC56-F019-1FFBF5F9DE78}" dt="2021-09-25T13:36:51.242" v="1000"/>
          <ac:picMkLst>
            <pc:docMk/>
            <pc:sldMk cId="1339040904" sldId="277"/>
            <ac:picMk id="6" creationId="{570F77EC-25E3-4722-ABB1-1236B83CA5E5}"/>
          </ac:picMkLst>
        </pc:picChg>
        <pc:picChg chg="add mod">
          <ac:chgData name="Joren Synaeve" userId="S::u0134243@thomasmore.be::06a84aa9-a1a4-4c10-9d44-3596912290bb" providerId="AD" clId="Web-{3849FA46-F2E5-AC56-F019-1FFBF5F9DE78}" dt="2021-09-25T13:37:41.212" v="1007"/>
          <ac:picMkLst>
            <pc:docMk/>
            <pc:sldMk cId="1339040904" sldId="277"/>
            <ac:picMk id="7" creationId="{83271FC3-1D74-4B51-ABCA-DDA0EBF1CC5A}"/>
          </ac:picMkLst>
        </pc:picChg>
      </pc:sldChg>
      <pc:sldChg chg="addSp modSp add replId">
        <pc:chgData name="Joren Synaeve" userId="S::u0134243@thomasmore.be::06a84aa9-a1a4-4c10-9d44-3596912290bb" providerId="AD" clId="Web-{3849FA46-F2E5-AC56-F019-1FFBF5F9DE78}" dt="2021-09-25T13:36:12.554" v="993" actId="1076"/>
        <pc:sldMkLst>
          <pc:docMk/>
          <pc:sldMk cId="2745855438" sldId="278"/>
        </pc:sldMkLst>
        <pc:picChg chg="add mod">
          <ac:chgData name="Joren Synaeve" userId="S::u0134243@thomasmore.be::06a84aa9-a1a4-4c10-9d44-3596912290bb" providerId="AD" clId="Web-{3849FA46-F2E5-AC56-F019-1FFBF5F9DE78}" dt="2021-09-25T13:36:12.554" v="993" actId="1076"/>
          <ac:picMkLst>
            <pc:docMk/>
            <pc:sldMk cId="2745855438" sldId="278"/>
            <ac:picMk id="6" creationId="{588BCB77-0468-40D3-AA2D-D9717AF251AA}"/>
          </ac:picMkLst>
        </pc:picChg>
      </pc:sldChg>
      <pc:sldChg chg="modSp add replId">
        <pc:chgData name="Joren Synaeve" userId="S::u0134243@thomasmore.be::06a84aa9-a1a4-4c10-9d44-3596912290bb" providerId="AD" clId="Web-{3849FA46-F2E5-AC56-F019-1FFBF5F9DE78}" dt="2021-09-25T13:14:54.825" v="887" actId="20577"/>
        <pc:sldMkLst>
          <pc:docMk/>
          <pc:sldMk cId="2187317081" sldId="279"/>
        </pc:sldMkLst>
        <pc:spChg chg="mod">
          <ac:chgData name="Joren Synaeve" userId="S::u0134243@thomasmore.be::06a84aa9-a1a4-4c10-9d44-3596912290bb" providerId="AD" clId="Web-{3849FA46-F2E5-AC56-F019-1FFBF5F9DE78}" dt="2021-09-25T13:14:54.825" v="887" actId="20577"/>
          <ac:spMkLst>
            <pc:docMk/>
            <pc:sldMk cId="2187317081" sldId="279"/>
            <ac:spMk id="2" creationId="{784128C0-45FD-4255-B225-80077726A93B}"/>
          </ac:spMkLst>
        </pc:spChg>
        <pc:spChg chg="mod">
          <ac:chgData name="Joren Synaeve" userId="S::u0134243@thomasmore.be::06a84aa9-a1a4-4c10-9d44-3596912290bb" providerId="AD" clId="Web-{3849FA46-F2E5-AC56-F019-1FFBF5F9DE78}" dt="2021-09-25T13:11:59.118" v="707" actId="20577"/>
          <ac:spMkLst>
            <pc:docMk/>
            <pc:sldMk cId="2187317081" sldId="279"/>
            <ac:spMk id="3" creationId="{EC26A677-A655-48B2-A842-CB77E4F82A16}"/>
          </ac:spMkLst>
        </pc:spChg>
      </pc:sldChg>
      <pc:sldChg chg="addSp modSp">
        <pc:chgData name="Joren Synaeve" userId="S::u0134243@thomasmore.be::06a84aa9-a1a4-4c10-9d44-3596912290bb" providerId="AD" clId="Web-{3849FA46-F2E5-AC56-F019-1FFBF5F9DE78}" dt="2021-09-25T13:37:36.462" v="1006" actId="1076"/>
        <pc:sldMkLst>
          <pc:docMk/>
          <pc:sldMk cId="3602554018" sldId="280"/>
        </pc:sldMkLst>
        <pc:picChg chg="add mod">
          <ac:chgData name="Joren Synaeve" userId="S::u0134243@thomasmore.be::06a84aa9-a1a4-4c10-9d44-3596912290bb" providerId="AD" clId="Web-{3849FA46-F2E5-AC56-F019-1FFBF5F9DE78}" dt="2021-09-25T13:36:20.038" v="994"/>
          <ac:picMkLst>
            <pc:docMk/>
            <pc:sldMk cId="3602554018" sldId="280"/>
            <ac:picMk id="6" creationId="{9498EB99-D71C-4DE5-B03E-870E1687B920}"/>
          </ac:picMkLst>
        </pc:picChg>
        <pc:picChg chg="add mod">
          <ac:chgData name="Joren Synaeve" userId="S::u0134243@thomasmore.be::06a84aa9-a1a4-4c10-9d44-3596912290bb" providerId="AD" clId="Web-{3849FA46-F2E5-AC56-F019-1FFBF5F9DE78}" dt="2021-09-25T13:37:36.462" v="1006" actId="1076"/>
          <ac:picMkLst>
            <pc:docMk/>
            <pc:sldMk cId="3602554018" sldId="280"/>
            <ac:picMk id="7" creationId="{05C44DB7-731C-40C9-A235-6DDCD49BAF04}"/>
          </ac:picMkLst>
        </pc:picChg>
      </pc:sldChg>
      <pc:sldChg chg="addSp modSp">
        <pc:chgData name="Joren Synaeve" userId="S::u0134243@thomasmore.be::06a84aa9-a1a4-4c10-9d44-3596912290bb" providerId="AD" clId="Web-{3849FA46-F2E5-AC56-F019-1FFBF5F9DE78}" dt="2021-09-25T13:36:52.180" v="1001"/>
        <pc:sldMkLst>
          <pc:docMk/>
          <pc:sldMk cId="3865439673" sldId="281"/>
        </pc:sldMkLst>
        <pc:picChg chg="add mod">
          <ac:chgData name="Joren Synaeve" userId="S::u0134243@thomasmore.be::06a84aa9-a1a4-4c10-9d44-3596912290bb" providerId="AD" clId="Web-{3849FA46-F2E5-AC56-F019-1FFBF5F9DE78}" dt="2021-09-25T13:36:52.180" v="1001"/>
          <ac:picMkLst>
            <pc:docMk/>
            <pc:sldMk cId="3865439673" sldId="281"/>
            <ac:picMk id="6" creationId="{C16F4D5B-6D76-4F4A-9A54-1E7BFB4DBC67}"/>
          </ac:picMkLst>
        </pc:picChg>
      </pc:sldChg>
      <pc:sldChg chg="addSp delSp modSp">
        <pc:chgData name="Joren Synaeve" userId="S::u0134243@thomasmore.be::06a84aa9-a1a4-4c10-9d44-3596912290bb" providerId="AD" clId="Web-{3849FA46-F2E5-AC56-F019-1FFBF5F9DE78}" dt="2021-09-25T13:36:47.789" v="998"/>
        <pc:sldMkLst>
          <pc:docMk/>
          <pc:sldMk cId="994559942" sldId="282"/>
        </pc:sldMkLst>
        <pc:picChg chg="add del mod">
          <ac:chgData name="Joren Synaeve" userId="S::u0134243@thomasmore.be::06a84aa9-a1a4-4c10-9d44-3596912290bb" providerId="AD" clId="Web-{3849FA46-F2E5-AC56-F019-1FFBF5F9DE78}" dt="2021-09-25T13:36:47.789" v="998"/>
          <ac:picMkLst>
            <pc:docMk/>
            <pc:sldMk cId="994559942" sldId="282"/>
            <ac:picMk id="6" creationId="{81962897-4E26-45D6-BDA6-E60AE6CE92E5}"/>
          </ac:picMkLst>
        </pc:picChg>
      </pc:sldChg>
      <pc:sldChg chg="addSp modSp">
        <pc:chgData name="Joren Synaeve" userId="S::u0134243@thomasmore.be::06a84aa9-a1a4-4c10-9d44-3596912290bb" providerId="AD" clId="Web-{3849FA46-F2E5-AC56-F019-1FFBF5F9DE78}" dt="2021-09-25T13:36:49.242" v="999"/>
        <pc:sldMkLst>
          <pc:docMk/>
          <pc:sldMk cId="982850479" sldId="283"/>
        </pc:sldMkLst>
        <pc:picChg chg="add mod">
          <ac:chgData name="Joren Synaeve" userId="S::u0134243@thomasmore.be::06a84aa9-a1a4-4c10-9d44-3596912290bb" providerId="AD" clId="Web-{3849FA46-F2E5-AC56-F019-1FFBF5F9DE78}" dt="2021-09-25T13:36:49.242" v="999"/>
          <ac:picMkLst>
            <pc:docMk/>
            <pc:sldMk cId="982850479" sldId="283"/>
            <ac:picMk id="6" creationId="{D249A3F3-51C6-41E8-AFF4-E768707CA797}"/>
          </ac:picMkLst>
        </pc:picChg>
      </pc:sldChg>
      <pc:sldChg chg="addSp modSp">
        <pc:chgData name="Joren Synaeve" userId="S::u0134243@thomasmore.be::06a84aa9-a1a4-4c10-9d44-3596912290bb" providerId="AD" clId="Web-{3849FA46-F2E5-AC56-F019-1FFBF5F9DE78}" dt="2021-09-25T13:37:05.992" v="1003" actId="1076"/>
        <pc:sldMkLst>
          <pc:docMk/>
          <pc:sldMk cId="3276573130" sldId="286"/>
        </pc:sldMkLst>
        <pc:picChg chg="add mod">
          <ac:chgData name="Joren Synaeve" userId="S::u0134243@thomasmore.be::06a84aa9-a1a4-4c10-9d44-3596912290bb" providerId="AD" clId="Web-{3849FA46-F2E5-AC56-F019-1FFBF5F9DE78}" dt="2021-09-25T13:36:46.258" v="997"/>
          <ac:picMkLst>
            <pc:docMk/>
            <pc:sldMk cId="3276573130" sldId="286"/>
            <ac:picMk id="6" creationId="{DD30B9D1-6411-4AC7-8A81-867DEE7C63CB}"/>
          </ac:picMkLst>
        </pc:picChg>
        <pc:picChg chg="add mod">
          <ac:chgData name="Joren Synaeve" userId="S::u0134243@thomasmore.be::06a84aa9-a1a4-4c10-9d44-3596912290bb" providerId="AD" clId="Web-{3849FA46-F2E5-AC56-F019-1FFBF5F9DE78}" dt="2021-09-25T13:37:05.992" v="1003" actId="1076"/>
          <ac:picMkLst>
            <pc:docMk/>
            <pc:sldMk cId="3276573130" sldId="286"/>
            <ac:picMk id="7" creationId="{41C5997C-6A1A-4042-8FA6-DD04B4619CAC}"/>
          </ac:picMkLst>
        </pc:picChg>
      </pc:sldChg>
      <pc:sldChg chg="modSp">
        <pc:chgData name="Joren Synaeve" userId="S::u0134243@thomasmore.be::06a84aa9-a1a4-4c10-9d44-3596912290bb" providerId="AD" clId="Web-{3849FA46-F2E5-AC56-F019-1FFBF5F9DE78}" dt="2021-09-25T13:24:31.718" v="987" actId="20577"/>
        <pc:sldMkLst>
          <pc:docMk/>
          <pc:sldMk cId="3440004365" sldId="288"/>
        </pc:sldMkLst>
        <pc:spChg chg="mod">
          <ac:chgData name="Joren Synaeve" userId="S::u0134243@thomasmore.be::06a84aa9-a1a4-4c10-9d44-3596912290bb" providerId="AD" clId="Web-{3849FA46-F2E5-AC56-F019-1FFBF5F9DE78}" dt="2021-09-25T13:24:31.718" v="987" actId="20577"/>
          <ac:spMkLst>
            <pc:docMk/>
            <pc:sldMk cId="3440004365" sldId="288"/>
            <ac:spMk id="2" creationId="{CEA3B4A5-695B-471E-AB0C-D73F4F23E1EA}"/>
          </ac:spMkLst>
        </pc:spChg>
      </pc:sldChg>
    </pc:docChg>
  </pc:docChgLst>
  <pc:docChgLst>
    <pc:chgData name="Joren Synaeve" userId="S::u0134243@thomasmore.be::06a84aa9-a1a4-4c10-9d44-3596912290bb" providerId="AD" clId="Web-{41E6BF22-9754-4B4D-D4C0-669FEBF59A4A}"/>
    <pc:docChg chg="addSld delSld modSld">
      <pc:chgData name="Joren Synaeve" userId="S::u0134243@thomasmore.be::06a84aa9-a1a4-4c10-9d44-3596912290bb" providerId="AD" clId="Web-{41E6BF22-9754-4B4D-D4C0-669FEBF59A4A}" dt="2021-11-14T10:53:27.977" v="1412" actId="14100"/>
      <pc:docMkLst>
        <pc:docMk/>
      </pc:docMkLst>
      <pc:sldChg chg="del">
        <pc:chgData name="Joren Synaeve" userId="S::u0134243@thomasmore.be::06a84aa9-a1a4-4c10-9d44-3596912290bb" providerId="AD" clId="Web-{41E6BF22-9754-4B4D-D4C0-669FEBF59A4A}" dt="2021-11-14T08:55:31.737" v="748"/>
        <pc:sldMkLst>
          <pc:docMk/>
          <pc:sldMk cId="4191569029" sldId="258"/>
        </pc:sldMkLst>
      </pc:sldChg>
      <pc:sldChg chg="modSp">
        <pc:chgData name="Joren Synaeve" userId="S::u0134243@thomasmore.be::06a84aa9-a1a4-4c10-9d44-3596912290bb" providerId="AD" clId="Web-{41E6BF22-9754-4B4D-D4C0-669FEBF59A4A}" dt="2021-11-14T08:56:40.162" v="764" actId="20577"/>
        <pc:sldMkLst>
          <pc:docMk/>
          <pc:sldMk cId="4121140145" sldId="259"/>
        </pc:sldMkLst>
        <pc:spChg chg="mod">
          <ac:chgData name="Joren Synaeve" userId="S::u0134243@thomasmore.be::06a84aa9-a1a4-4c10-9d44-3596912290bb" providerId="AD" clId="Web-{41E6BF22-9754-4B4D-D4C0-669FEBF59A4A}" dt="2021-11-14T08:56:40.162" v="764" actId="20577"/>
          <ac:spMkLst>
            <pc:docMk/>
            <pc:sldMk cId="4121140145" sldId="259"/>
            <ac:spMk id="2" creationId="{00000000-0000-0000-0000-000000000000}"/>
          </ac:spMkLst>
        </pc:spChg>
      </pc:sldChg>
      <pc:sldChg chg="addSp modSp">
        <pc:chgData name="Joren Synaeve" userId="S::u0134243@thomasmore.be::06a84aa9-a1a4-4c10-9d44-3596912290bb" providerId="AD" clId="Web-{41E6BF22-9754-4B4D-D4C0-669FEBF59A4A}" dt="2021-11-14T08:55:39.691" v="758" actId="1076"/>
        <pc:sldMkLst>
          <pc:docMk/>
          <pc:sldMk cId="3371027991" sldId="270"/>
        </pc:sldMkLst>
        <pc:spChg chg="mod">
          <ac:chgData name="Joren Synaeve" userId="S::u0134243@thomasmore.be::06a84aa9-a1a4-4c10-9d44-3596912290bb" providerId="AD" clId="Web-{41E6BF22-9754-4B4D-D4C0-669FEBF59A4A}" dt="2021-11-14T08:36:20.787" v="107" actId="20577"/>
          <ac:spMkLst>
            <pc:docMk/>
            <pc:sldMk cId="3371027991" sldId="270"/>
            <ac:spMk id="2" creationId="{784128C0-45FD-4255-B225-80077726A93B}"/>
          </ac:spMkLst>
        </pc:spChg>
        <pc:spChg chg="mod">
          <ac:chgData name="Joren Synaeve" userId="S::u0134243@thomasmore.be::06a84aa9-a1a4-4c10-9d44-3596912290bb" providerId="AD" clId="Web-{41E6BF22-9754-4B4D-D4C0-669FEBF59A4A}" dt="2021-11-14T08:26:42.096" v="6" actId="20577"/>
          <ac:spMkLst>
            <pc:docMk/>
            <pc:sldMk cId="3371027991" sldId="270"/>
            <ac:spMk id="3" creationId="{EC26A677-A655-48B2-A842-CB77E4F82A16}"/>
          </ac:spMkLst>
        </pc:spChg>
        <pc:picChg chg="add mod">
          <ac:chgData name="Joren Synaeve" userId="S::u0134243@thomasmore.be::06a84aa9-a1a4-4c10-9d44-3596912290bb" providerId="AD" clId="Web-{41E6BF22-9754-4B4D-D4C0-669FEBF59A4A}" dt="2021-11-14T08:55:39.691" v="758" actId="1076"/>
          <ac:picMkLst>
            <pc:docMk/>
            <pc:sldMk cId="3371027991" sldId="270"/>
            <ac:picMk id="6" creationId="{1BA1F2F8-6CA5-4CD6-93CC-6178D9F251F6}"/>
          </ac:picMkLst>
        </pc:picChg>
      </pc:sldChg>
      <pc:sldChg chg="del">
        <pc:chgData name="Joren Synaeve" userId="S::u0134243@thomasmore.be::06a84aa9-a1a4-4c10-9d44-3596912290bb" providerId="AD" clId="Web-{41E6BF22-9754-4B4D-D4C0-669FEBF59A4A}" dt="2021-11-14T08:55:31.737" v="756"/>
        <pc:sldMkLst>
          <pc:docMk/>
          <pc:sldMk cId="1651517997" sldId="271"/>
        </pc:sldMkLst>
      </pc:sldChg>
      <pc:sldChg chg="del">
        <pc:chgData name="Joren Synaeve" userId="S::u0134243@thomasmore.be::06a84aa9-a1a4-4c10-9d44-3596912290bb" providerId="AD" clId="Web-{41E6BF22-9754-4B4D-D4C0-669FEBF59A4A}" dt="2021-11-14T08:55:31.737" v="755"/>
        <pc:sldMkLst>
          <pc:docMk/>
          <pc:sldMk cId="3635941384" sldId="273"/>
        </pc:sldMkLst>
      </pc:sldChg>
      <pc:sldChg chg="del">
        <pc:chgData name="Joren Synaeve" userId="S::u0134243@thomasmore.be::06a84aa9-a1a4-4c10-9d44-3596912290bb" providerId="AD" clId="Web-{41E6BF22-9754-4B4D-D4C0-669FEBF59A4A}" dt="2021-11-14T08:55:31.737" v="751"/>
        <pc:sldMkLst>
          <pc:docMk/>
          <pc:sldMk cId="2322064934" sldId="274"/>
        </pc:sldMkLst>
      </pc:sldChg>
      <pc:sldChg chg="del">
        <pc:chgData name="Joren Synaeve" userId="S::u0134243@thomasmore.be::06a84aa9-a1a4-4c10-9d44-3596912290bb" providerId="AD" clId="Web-{41E6BF22-9754-4B4D-D4C0-669FEBF59A4A}" dt="2021-11-14T08:55:31.737" v="754"/>
        <pc:sldMkLst>
          <pc:docMk/>
          <pc:sldMk cId="3517175685" sldId="275"/>
        </pc:sldMkLst>
      </pc:sldChg>
      <pc:sldChg chg="del">
        <pc:chgData name="Joren Synaeve" userId="S::u0134243@thomasmore.be::06a84aa9-a1a4-4c10-9d44-3596912290bb" providerId="AD" clId="Web-{41E6BF22-9754-4B4D-D4C0-669FEBF59A4A}" dt="2021-11-14T08:55:31.721" v="746"/>
        <pc:sldMkLst>
          <pc:docMk/>
          <pc:sldMk cId="4087985085" sldId="276"/>
        </pc:sldMkLst>
      </pc:sldChg>
      <pc:sldChg chg="del">
        <pc:chgData name="Joren Synaeve" userId="S::u0134243@thomasmore.be::06a84aa9-a1a4-4c10-9d44-3596912290bb" providerId="AD" clId="Web-{41E6BF22-9754-4B4D-D4C0-669FEBF59A4A}" dt="2021-11-14T08:55:31.721" v="744"/>
        <pc:sldMkLst>
          <pc:docMk/>
          <pc:sldMk cId="1339040904" sldId="277"/>
        </pc:sldMkLst>
      </pc:sldChg>
      <pc:sldChg chg="del">
        <pc:chgData name="Joren Synaeve" userId="S::u0134243@thomasmore.be::06a84aa9-a1a4-4c10-9d44-3596912290bb" providerId="AD" clId="Web-{41E6BF22-9754-4B4D-D4C0-669FEBF59A4A}" dt="2021-11-14T08:55:31.737" v="747"/>
        <pc:sldMkLst>
          <pc:docMk/>
          <pc:sldMk cId="2745855438" sldId="278"/>
        </pc:sldMkLst>
      </pc:sldChg>
      <pc:sldChg chg="del">
        <pc:chgData name="Joren Synaeve" userId="S::u0134243@thomasmore.be::06a84aa9-a1a4-4c10-9d44-3596912290bb" providerId="AD" clId="Web-{41E6BF22-9754-4B4D-D4C0-669FEBF59A4A}" dt="2021-11-14T08:55:31.737" v="753"/>
        <pc:sldMkLst>
          <pc:docMk/>
          <pc:sldMk cId="2187317081" sldId="279"/>
        </pc:sldMkLst>
      </pc:sldChg>
      <pc:sldChg chg="del">
        <pc:chgData name="Joren Synaeve" userId="S::u0134243@thomasmore.be::06a84aa9-a1a4-4c10-9d44-3596912290bb" providerId="AD" clId="Web-{41E6BF22-9754-4B4D-D4C0-669FEBF59A4A}" dt="2021-11-14T08:55:31.721" v="745"/>
        <pc:sldMkLst>
          <pc:docMk/>
          <pc:sldMk cId="3602554018" sldId="280"/>
        </pc:sldMkLst>
      </pc:sldChg>
      <pc:sldChg chg="del">
        <pc:chgData name="Joren Synaeve" userId="S::u0134243@thomasmore.be::06a84aa9-a1a4-4c10-9d44-3596912290bb" providerId="AD" clId="Web-{41E6BF22-9754-4B4D-D4C0-669FEBF59A4A}" dt="2021-11-14T08:55:31.721" v="743"/>
        <pc:sldMkLst>
          <pc:docMk/>
          <pc:sldMk cId="3865439673" sldId="281"/>
        </pc:sldMkLst>
      </pc:sldChg>
      <pc:sldChg chg="del">
        <pc:chgData name="Joren Synaeve" userId="S::u0134243@thomasmore.be::06a84aa9-a1a4-4c10-9d44-3596912290bb" providerId="AD" clId="Web-{41E6BF22-9754-4B4D-D4C0-669FEBF59A4A}" dt="2021-11-14T08:55:31.721" v="742"/>
        <pc:sldMkLst>
          <pc:docMk/>
          <pc:sldMk cId="994559942" sldId="282"/>
        </pc:sldMkLst>
      </pc:sldChg>
      <pc:sldChg chg="del">
        <pc:chgData name="Joren Synaeve" userId="S::u0134243@thomasmore.be::06a84aa9-a1a4-4c10-9d44-3596912290bb" providerId="AD" clId="Web-{41E6BF22-9754-4B4D-D4C0-669FEBF59A4A}" dt="2021-11-14T08:55:31.721" v="741"/>
        <pc:sldMkLst>
          <pc:docMk/>
          <pc:sldMk cId="982850479" sldId="283"/>
        </pc:sldMkLst>
      </pc:sldChg>
      <pc:sldChg chg="del">
        <pc:chgData name="Joren Synaeve" userId="S::u0134243@thomasmore.be::06a84aa9-a1a4-4c10-9d44-3596912290bb" providerId="AD" clId="Web-{41E6BF22-9754-4B4D-D4C0-669FEBF59A4A}" dt="2021-11-14T08:55:31.721" v="740"/>
        <pc:sldMkLst>
          <pc:docMk/>
          <pc:sldMk cId="2598122872" sldId="284"/>
        </pc:sldMkLst>
      </pc:sldChg>
      <pc:sldChg chg="del">
        <pc:chgData name="Joren Synaeve" userId="S::u0134243@thomasmore.be::06a84aa9-a1a4-4c10-9d44-3596912290bb" providerId="AD" clId="Web-{41E6BF22-9754-4B4D-D4C0-669FEBF59A4A}" dt="2021-11-14T08:55:31.737" v="750"/>
        <pc:sldMkLst>
          <pc:docMk/>
          <pc:sldMk cId="2554047368" sldId="285"/>
        </pc:sldMkLst>
      </pc:sldChg>
      <pc:sldChg chg="del">
        <pc:chgData name="Joren Synaeve" userId="S::u0134243@thomasmore.be::06a84aa9-a1a4-4c10-9d44-3596912290bb" providerId="AD" clId="Web-{41E6BF22-9754-4B4D-D4C0-669FEBF59A4A}" dt="2021-11-14T08:55:31.721" v="739"/>
        <pc:sldMkLst>
          <pc:docMk/>
          <pc:sldMk cId="3276573130" sldId="286"/>
        </pc:sldMkLst>
      </pc:sldChg>
      <pc:sldChg chg="modSp">
        <pc:chgData name="Joren Synaeve" userId="S::u0134243@thomasmore.be::06a84aa9-a1a4-4c10-9d44-3596912290bb" providerId="AD" clId="Web-{41E6BF22-9754-4B4D-D4C0-669FEBF59A4A}" dt="2021-11-14T08:55:19.361" v="737" actId="20577"/>
        <pc:sldMkLst>
          <pc:docMk/>
          <pc:sldMk cId="4230327689" sldId="287"/>
        </pc:sldMkLst>
        <pc:spChg chg="mod">
          <ac:chgData name="Joren Synaeve" userId="S::u0134243@thomasmore.be::06a84aa9-a1a4-4c10-9d44-3596912290bb" providerId="AD" clId="Web-{41E6BF22-9754-4B4D-D4C0-669FEBF59A4A}" dt="2021-11-14T08:55:19.361" v="737" actId="20577"/>
          <ac:spMkLst>
            <pc:docMk/>
            <pc:sldMk cId="4230327689" sldId="287"/>
            <ac:spMk id="2" creationId="{143E6DA2-5C83-4151-8254-3E65EFE29B59}"/>
          </ac:spMkLst>
        </pc:spChg>
      </pc:sldChg>
      <pc:sldChg chg="del">
        <pc:chgData name="Joren Synaeve" userId="S::u0134243@thomasmore.be::06a84aa9-a1a4-4c10-9d44-3596912290bb" providerId="AD" clId="Web-{41E6BF22-9754-4B4D-D4C0-669FEBF59A4A}" dt="2021-11-14T08:55:31.737" v="752"/>
        <pc:sldMkLst>
          <pc:docMk/>
          <pc:sldMk cId="838091050" sldId="289"/>
        </pc:sldMkLst>
      </pc:sldChg>
      <pc:sldChg chg="del">
        <pc:chgData name="Joren Synaeve" userId="S::u0134243@thomasmore.be::06a84aa9-a1a4-4c10-9d44-3596912290bb" providerId="AD" clId="Web-{41E6BF22-9754-4B4D-D4C0-669FEBF59A4A}" dt="2021-11-14T08:55:31.737" v="749"/>
        <pc:sldMkLst>
          <pc:docMk/>
          <pc:sldMk cId="1873796722" sldId="290"/>
        </pc:sldMkLst>
      </pc:sldChg>
      <pc:sldChg chg="del">
        <pc:chgData name="Joren Synaeve" userId="S::u0134243@thomasmore.be::06a84aa9-a1a4-4c10-9d44-3596912290bb" providerId="AD" clId="Web-{41E6BF22-9754-4B4D-D4C0-669FEBF59A4A}" dt="2021-11-14T08:55:31.721" v="738"/>
        <pc:sldMkLst>
          <pc:docMk/>
          <pc:sldMk cId="383851934" sldId="291"/>
        </pc:sldMkLst>
      </pc:sldChg>
      <pc:sldChg chg="modSp new">
        <pc:chgData name="Joren Synaeve" userId="S::u0134243@thomasmore.be::06a84aa9-a1a4-4c10-9d44-3596912290bb" providerId="AD" clId="Web-{41E6BF22-9754-4B4D-D4C0-669FEBF59A4A}" dt="2021-11-14T08:45:36.269" v="402" actId="20577"/>
        <pc:sldMkLst>
          <pc:docMk/>
          <pc:sldMk cId="250614746" sldId="292"/>
        </pc:sldMkLst>
        <pc:spChg chg="mod">
          <ac:chgData name="Joren Synaeve" userId="S::u0134243@thomasmore.be::06a84aa9-a1a4-4c10-9d44-3596912290bb" providerId="AD" clId="Web-{41E6BF22-9754-4B4D-D4C0-669FEBF59A4A}" dt="2021-11-14T08:45:36.269" v="402" actId="20577"/>
          <ac:spMkLst>
            <pc:docMk/>
            <pc:sldMk cId="250614746" sldId="292"/>
            <ac:spMk id="2" creationId="{73179F4C-385D-437D-AAF6-D83DF13FE12B}"/>
          </ac:spMkLst>
        </pc:spChg>
        <pc:spChg chg="mod">
          <ac:chgData name="Joren Synaeve" userId="S::u0134243@thomasmore.be::06a84aa9-a1a4-4c10-9d44-3596912290bb" providerId="AD" clId="Web-{41E6BF22-9754-4B4D-D4C0-669FEBF59A4A}" dt="2021-11-14T08:27:46.068" v="43" actId="20577"/>
          <ac:spMkLst>
            <pc:docMk/>
            <pc:sldMk cId="250614746" sldId="292"/>
            <ac:spMk id="3" creationId="{EA7F0F31-AB33-4798-B1DD-3FA0D358377D}"/>
          </ac:spMkLst>
        </pc:spChg>
      </pc:sldChg>
      <pc:sldChg chg="addSp delSp modSp add replId">
        <pc:chgData name="Joren Synaeve" userId="S::u0134243@thomasmore.be::06a84aa9-a1a4-4c10-9d44-3596912290bb" providerId="AD" clId="Web-{41E6BF22-9754-4B4D-D4C0-669FEBF59A4A}" dt="2021-11-14T08:55:42.394" v="760"/>
        <pc:sldMkLst>
          <pc:docMk/>
          <pc:sldMk cId="3268319847" sldId="293"/>
        </pc:sldMkLst>
        <pc:spChg chg="mod">
          <ac:chgData name="Joren Synaeve" userId="S::u0134243@thomasmore.be::06a84aa9-a1a4-4c10-9d44-3596912290bb" providerId="AD" clId="Web-{41E6BF22-9754-4B4D-D4C0-669FEBF59A4A}" dt="2021-11-14T08:38:38.513" v="180" actId="20577"/>
          <ac:spMkLst>
            <pc:docMk/>
            <pc:sldMk cId="3268319847" sldId="293"/>
            <ac:spMk id="2" creationId="{784128C0-45FD-4255-B225-80077726A93B}"/>
          </ac:spMkLst>
        </pc:spChg>
        <pc:picChg chg="del">
          <ac:chgData name="Joren Synaeve" userId="S::u0134243@thomasmore.be::06a84aa9-a1a4-4c10-9d44-3596912290bb" providerId="AD" clId="Web-{41E6BF22-9754-4B4D-D4C0-669FEBF59A4A}" dt="2021-11-14T08:55:42.113" v="759"/>
          <ac:picMkLst>
            <pc:docMk/>
            <pc:sldMk cId="3268319847" sldId="293"/>
            <ac:picMk id="6" creationId="{1BA1F2F8-6CA5-4CD6-93CC-6178D9F251F6}"/>
          </ac:picMkLst>
        </pc:picChg>
        <pc:picChg chg="add">
          <ac:chgData name="Joren Synaeve" userId="S::u0134243@thomasmore.be::06a84aa9-a1a4-4c10-9d44-3596912290bb" providerId="AD" clId="Web-{41E6BF22-9754-4B4D-D4C0-669FEBF59A4A}" dt="2021-11-14T08:55:42.394" v="760"/>
          <ac:picMkLst>
            <pc:docMk/>
            <pc:sldMk cId="3268319847" sldId="293"/>
            <ac:picMk id="8" creationId="{862E0773-F578-4BA9-AEEF-EF93CD8D3A43}"/>
          </ac:picMkLst>
        </pc:picChg>
      </pc:sldChg>
      <pc:sldChg chg="modSp new">
        <pc:chgData name="Joren Synaeve" userId="S::u0134243@thomasmore.be::06a84aa9-a1a4-4c10-9d44-3596912290bb" providerId="AD" clId="Web-{41E6BF22-9754-4B4D-D4C0-669FEBF59A4A}" dt="2021-11-14T08:40:14.081" v="239" actId="20577"/>
        <pc:sldMkLst>
          <pc:docMk/>
          <pc:sldMk cId="3732986875" sldId="294"/>
        </pc:sldMkLst>
        <pc:spChg chg="mod">
          <ac:chgData name="Joren Synaeve" userId="S::u0134243@thomasmore.be::06a84aa9-a1a4-4c10-9d44-3596912290bb" providerId="AD" clId="Web-{41E6BF22-9754-4B4D-D4C0-669FEBF59A4A}" dt="2021-11-14T08:40:14.081" v="239" actId="20577"/>
          <ac:spMkLst>
            <pc:docMk/>
            <pc:sldMk cId="3732986875" sldId="294"/>
            <ac:spMk id="2" creationId="{08DE1660-121C-4C75-AA71-B6F8CD375D0F}"/>
          </ac:spMkLst>
        </pc:spChg>
        <pc:spChg chg="mod">
          <ac:chgData name="Joren Synaeve" userId="S::u0134243@thomasmore.be::06a84aa9-a1a4-4c10-9d44-3596912290bb" providerId="AD" clId="Web-{41E6BF22-9754-4B4D-D4C0-669FEBF59A4A}" dt="2021-11-14T08:38:48.623" v="189" actId="20577"/>
          <ac:spMkLst>
            <pc:docMk/>
            <pc:sldMk cId="3732986875" sldId="294"/>
            <ac:spMk id="3" creationId="{10E75C6A-EB89-4138-BDA5-B7A678E97889}"/>
          </ac:spMkLst>
        </pc:spChg>
      </pc:sldChg>
      <pc:sldChg chg="modSp new">
        <pc:chgData name="Joren Synaeve" userId="S::u0134243@thomasmore.be::06a84aa9-a1a4-4c10-9d44-3596912290bb" providerId="AD" clId="Web-{41E6BF22-9754-4B4D-D4C0-669FEBF59A4A}" dt="2021-11-14T08:41:21.553" v="295" actId="20577"/>
        <pc:sldMkLst>
          <pc:docMk/>
          <pc:sldMk cId="1100409743" sldId="295"/>
        </pc:sldMkLst>
        <pc:spChg chg="mod">
          <ac:chgData name="Joren Synaeve" userId="S::u0134243@thomasmore.be::06a84aa9-a1a4-4c10-9d44-3596912290bb" providerId="AD" clId="Web-{41E6BF22-9754-4B4D-D4C0-669FEBF59A4A}" dt="2021-11-14T08:41:21.553" v="295" actId="20577"/>
          <ac:spMkLst>
            <pc:docMk/>
            <pc:sldMk cId="1100409743" sldId="295"/>
            <ac:spMk id="2" creationId="{75D076A0-26F7-4AAD-9C63-5080C98A90DD}"/>
          </ac:spMkLst>
        </pc:spChg>
        <pc:spChg chg="mod">
          <ac:chgData name="Joren Synaeve" userId="S::u0134243@thomasmore.be::06a84aa9-a1a4-4c10-9d44-3596912290bb" providerId="AD" clId="Web-{41E6BF22-9754-4B4D-D4C0-669FEBF59A4A}" dt="2021-11-14T08:40:20.300" v="244" actId="20577"/>
          <ac:spMkLst>
            <pc:docMk/>
            <pc:sldMk cId="1100409743" sldId="295"/>
            <ac:spMk id="3" creationId="{8ADEEFB5-2480-4673-9764-D50E2D47963C}"/>
          </ac:spMkLst>
        </pc:spChg>
      </pc:sldChg>
      <pc:sldChg chg="modSp new">
        <pc:chgData name="Joren Synaeve" userId="S::u0134243@thomasmore.be::06a84aa9-a1a4-4c10-9d44-3596912290bb" providerId="AD" clId="Web-{41E6BF22-9754-4B4D-D4C0-669FEBF59A4A}" dt="2021-11-14T08:42:29.009" v="338" actId="20577"/>
        <pc:sldMkLst>
          <pc:docMk/>
          <pc:sldMk cId="1142132723" sldId="296"/>
        </pc:sldMkLst>
        <pc:spChg chg="mod">
          <ac:chgData name="Joren Synaeve" userId="S::u0134243@thomasmore.be::06a84aa9-a1a4-4c10-9d44-3596912290bb" providerId="AD" clId="Web-{41E6BF22-9754-4B4D-D4C0-669FEBF59A4A}" dt="2021-11-14T08:42:29.009" v="338" actId="20577"/>
          <ac:spMkLst>
            <pc:docMk/>
            <pc:sldMk cId="1142132723" sldId="296"/>
            <ac:spMk id="2" creationId="{B5313A10-1A89-4AAC-A0AD-3460991C01A7}"/>
          </ac:spMkLst>
        </pc:spChg>
        <pc:spChg chg="mod">
          <ac:chgData name="Joren Synaeve" userId="S::u0134243@thomasmore.be::06a84aa9-a1a4-4c10-9d44-3596912290bb" providerId="AD" clId="Web-{41E6BF22-9754-4B4D-D4C0-669FEBF59A4A}" dt="2021-11-14T08:41:27.850" v="297" actId="20577"/>
          <ac:spMkLst>
            <pc:docMk/>
            <pc:sldMk cId="1142132723" sldId="296"/>
            <ac:spMk id="3" creationId="{47551CC0-75D2-429F-A70D-E921CFD30233}"/>
          </ac:spMkLst>
        </pc:spChg>
      </pc:sldChg>
      <pc:sldChg chg="modSp new">
        <pc:chgData name="Joren Synaeve" userId="S::u0134243@thomasmore.be::06a84aa9-a1a4-4c10-9d44-3596912290bb" providerId="AD" clId="Web-{41E6BF22-9754-4B4D-D4C0-669FEBF59A4A}" dt="2021-11-14T08:43:55.108" v="390" actId="20577"/>
        <pc:sldMkLst>
          <pc:docMk/>
          <pc:sldMk cId="855498378" sldId="297"/>
        </pc:sldMkLst>
        <pc:spChg chg="mod">
          <ac:chgData name="Joren Synaeve" userId="S::u0134243@thomasmore.be::06a84aa9-a1a4-4c10-9d44-3596912290bb" providerId="AD" clId="Web-{41E6BF22-9754-4B4D-D4C0-669FEBF59A4A}" dt="2021-11-14T08:43:55.108" v="390" actId="20577"/>
          <ac:spMkLst>
            <pc:docMk/>
            <pc:sldMk cId="855498378" sldId="297"/>
            <ac:spMk id="2" creationId="{E9276066-40DC-4B0B-90A7-D1F5904DAA3B}"/>
          </ac:spMkLst>
        </pc:spChg>
        <pc:spChg chg="mod">
          <ac:chgData name="Joren Synaeve" userId="S::u0134243@thomasmore.be::06a84aa9-a1a4-4c10-9d44-3596912290bb" providerId="AD" clId="Web-{41E6BF22-9754-4B4D-D4C0-669FEBF59A4A}" dt="2021-11-14T08:42:45.604" v="341" actId="20577"/>
          <ac:spMkLst>
            <pc:docMk/>
            <pc:sldMk cId="855498378" sldId="297"/>
            <ac:spMk id="3" creationId="{2FD15328-BF90-40A5-ABF9-A493D849132F}"/>
          </ac:spMkLst>
        </pc:spChg>
      </pc:sldChg>
      <pc:sldChg chg="modSp new">
        <pc:chgData name="Joren Synaeve" userId="S::u0134243@thomasmore.be::06a84aa9-a1a4-4c10-9d44-3596912290bb" providerId="AD" clId="Web-{41E6BF22-9754-4B4D-D4C0-669FEBF59A4A}" dt="2021-11-14T08:48:52.717" v="609" actId="20577"/>
        <pc:sldMkLst>
          <pc:docMk/>
          <pc:sldMk cId="3180020136" sldId="298"/>
        </pc:sldMkLst>
        <pc:spChg chg="mod">
          <ac:chgData name="Joren Synaeve" userId="S::u0134243@thomasmore.be::06a84aa9-a1a4-4c10-9d44-3596912290bb" providerId="AD" clId="Web-{41E6BF22-9754-4B4D-D4C0-669FEBF59A4A}" dt="2021-11-14T08:48:52.717" v="609" actId="20577"/>
          <ac:spMkLst>
            <pc:docMk/>
            <pc:sldMk cId="3180020136" sldId="298"/>
            <ac:spMk id="2" creationId="{94BF0A18-D5EE-4634-9860-82120466C69B}"/>
          </ac:spMkLst>
        </pc:spChg>
        <pc:spChg chg="mod">
          <ac:chgData name="Joren Synaeve" userId="S::u0134243@thomasmore.be::06a84aa9-a1a4-4c10-9d44-3596912290bb" providerId="AD" clId="Web-{41E6BF22-9754-4B4D-D4C0-669FEBF59A4A}" dt="2021-11-14T08:46:52.664" v="487" actId="20577"/>
          <ac:spMkLst>
            <pc:docMk/>
            <pc:sldMk cId="3180020136" sldId="298"/>
            <ac:spMk id="3" creationId="{3889D8CE-428A-4D1C-832E-A3164F557FF7}"/>
          </ac:spMkLst>
        </pc:spChg>
      </pc:sldChg>
      <pc:sldChg chg="modSp add replId">
        <pc:chgData name="Joren Synaeve" userId="S::u0134243@thomasmore.be::06a84aa9-a1a4-4c10-9d44-3596912290bb" providerId="AD" clId="Web-{41E6BF22-9754-4B4D-D4C0-669FEBF59A4A}" dt="2021-11-14T08:55:09.392" v="731" actId="20577"/>
        <pc:sldMkLst>
          <pc:docMk/>
          <pc:sldMk cId="2338214520" sldId="299"/>
        </pc:sldMkLst>
        <pc:spChg chg="mod">
          <ac:chgData name="Joren Synaeve" userId="S::u0134243@thomasmore.be::06a84aa9-a1a4-4c10-9d44-3596912290bb" providerId="AD" clId="Web-{41E6BF22-9754-4B4D-D4C0-669FEBF59A4A}" dt="2021-11-14T08:55:09.392" v="731" actId="20577"/>
          <ac:spMkLst>
            <pc:docMk/>
            <pc:sldMk cId="2338214520" sldId="299"/>
            <ac:spMk id="2" creationId="{94BF0A18-D5EE-4634-9860-82120466C69B}"/>
          </ac:spMkLst>
        </pc:spChg>
      </pc:sldChg>
      <pc:sldChg chg="modSp add">
        <pc:chgData name="Joren Synaeve" userId="S::u0134243@thomasmore.be::06a84aa9-a1a4-4c10-9d44-3596912290bb" providerId="AD" clId="Web-{41E6BF22-9754-4B4D-D4C0-669FEBF59A4A}" dt="2021-11-14T09:19:56.612" v="767" actId="20577"/>
        <pc:sldMkLst>
          <pc:docMk/>
          <pc:sldMk cId="1587902525" sldId="300"/>
        </pc:sldMkLst>
        <pc:spChg chg="mod">
          <ac:chgData name="Joren Synaeve" userId="S::u0134243@thomasmore.be::06a84aa9-a1a4-4c10-9d44-3596912290bb" providerId="AD" clId="Web-{41E6BF22-9754-4B4D-D4C0-669FEBF59A4A}" dt="2021-11-14T09:19:56.612" v="767" actId="20577"/>
          <ac:spMkLst>
            <pc:docMk/>
            <pc:sldMk cId="1587902525" sldId="300"/>
            <ac:spMk id="2" creationId="{00000000-0000-0000-0000-000000000000}"/>
          </ac:spMkLst>
        </pc:spChg>
        <pc:spChg chg="mod">
          <ac:chgData name="Joren Synaeve" userId="S::u0134243@thomasmore.be::06a84aa9-a1a4-4c10-9d44-3596912290bb" providerId="AD" clId="Web-{41E6BF22-9754-4B4D-D4C0-669FEBF59A4A}" dt="2021-11-14T09:19:53.127" v="766" actId="20577"/>
          <ac:spMkLst>
            <pc:docMk/>
            <pc:sldMk cId="1587902525" sldId="300"/>
            <ac:spMk id="3" creationId="{00000000-0000-0000-0000-000000000000}"/>
          </ac:spMkLst>
        </pc:spChg>
      </pc:sldChg>
      <pc:sldChg chg="modSp add replId">
        <pc:chgData name="Joren Synaeve" userId="S::u0134243@thomasmore.be::06a84aa9-a1a4-4c10-9d44-3596912290bb" providerId="AD" clId="Web-{41E6BF22-9754-4B4D-D4C0-669FEBF59A4A}" dt="2021-11-14T10:13:56.528" v="796" actId="20577"/>
        <pc:sldMkLst>
          <pc:docMk/>
          <pc:sldMk cId="2750583085" sldId="301"/>
        </pc:sldMkLst>
        <pc:spChg chg="mod">
          <ac:chgData name="Joren Synaeve" userId="S::u0134243@thomasmore.be::06a84aa9-a1a4-4c10-9d44-3596912290bb" providerId="AD" clId="Web-{41E6BF22-9754-4B4D-D4C0-669FEBF59A4A}" dt="2021-11-14T10:13:56.528" v="796" actId="20577"/>
          <ac:spMkLst>
            <pc:docMk/>
            <pc:sldMk cId="2750583085" sldId="301"/>
            <ac:spMk id="2" creationId="{94BF0A18-D5EE-4634-9860-82120466C69B}"/>
          </ac:spMkLst>
        </pc:spChg>
        <pc:spChg chg="mod">
          <ac:chgData name="Joren Synaeve" userId="S::u0134243@thomasmore.be::06a84aa9-a1a4-4c10-9d44-3596912290bb" providerId="AD" clId="Web-{41E6BF22-9754-4B4D-D4C0-669FEBF59A4A}" dt="2021-11-14T10:08:02.912" v="774" actId="20577"/>
          <ac:spMkLst>
            <pc:docMk/>
            <pc:sldMk cId="2750583085" sldId="301"/>
            <ac:spMk id="3" creationId="{3889D8CE-428A-4D1C-832E-A3164F557FF7}"/>
          </ac:spMkLst>
        </pc:spChg>
      </pc:sldChg>
      <pc:sldChg chg="addSp delSp modSp add replId">
        <pc:chgData name="Joren Synaeve" userId="S::u0134243@thomasmore.be::06a84aa9-a1a4-4c10-9d44-3596912290bb" providerId="AD" clId="Web-{41E6BF22-9754-4B4D-D4C0-669FEBF59A4A}" dt="2021-11-14T10:17:37.588" v="891" actId="1076"/>
        <pc:sldMkLst>
          <pc:docMk/>
          <pc:sldMk cId="2587980690" sldId="302"/>
        </pc:sldMkLst>
        <pc:spChg chg="mod">
          <ac:chgData name="Joren Synaeve" userId="S::u0134243@thomasmore.be::06a84aa9-a1a4-4c10-9d44-3596912290bb" providerId="AD" clId="Web-{41E6BF22-9754-4B4D-D4C0-669FEBF59A4A}" dt="2021-11-14T10:16:33.803" v="871" actId="20577"/>
          <ac:spMkLst>
            <pc:docMk/>
            <pc:sldMk cId="2587980690" sldId="302"/>
            <ac:spMk id="2" creationId="{94BF0A18-D5EE-4634-9860-82120466C69B}"/>
          </ac:spMkLst>
        </pc:spChg>
        <pc:spChg chg="mod">
          <ac:chgData name="Joren Synaeve" userId="S::u0134243@thomasmore.be::06a84aa9-a1a4-4c10-9d44-3596912290bb" providerId="AD" clId="Web-{41E6BF22-9754-4B4D-D4C0-669FEBF59A4A}" dt="2021-11-14T10:15:27.955" v="841" actId="20577"/>
          <ac:spMkLst>
            <pc:docMk/>
            <pc:sldMk cId="2587980690" sldId="302"/>
            <ac:spMk id="3" creationId="{3889D8CE-428A-4D1C-832E-A3164F557FF7}"/>
          </ac:spMkLst>
        </pc:spChg>
        <pc:spChg chg="add del mod">
          <ac:chgData name="Joren Synaeve" userId="S::u0134243@thomasmore.be::06a84aa9-a1a4-4c10-9d44-3596912290bb" providerId="AD" clId="Web-{41E6BF22-9754-4B4D-D4C0-669FEBF59A4A}" dt="2021-11-14T10:17:27.415" v="888"/>
          <ac:spMkLst>
            <pc:docMk/>
            <pc:sldMk cId="2587980690" sldId="302"/>
            <ac:spMk id="7" creationId="{C9C1D532-DC24-4C20-952D-441174ED1ED2}"/>
          </ac:spMkLst>
        </pc:spChg>
        <pc:picChg chg="add mod">
          <ac:chgData name="Joren Synaeve" userId="S::u0134243@thomasmore.be::06a84aa9-a1a4-4c10-9d44-3596912290bb" providerId="AD" clId="Web-{41E6BF22-9754-4B4D-D4C0-669FEBF59A4A}" dt="2021-11-14T10:15:49.488" v="858" actId="14100"/>
          <ac:picMkLst>
            <pc:docMk/>
            <pc:sldMk cId="2587980690" sldId="302"/>
            <ac:picMk id="6" creationId="{A83F1B0D-DB51-4119-B37B-88457757849B}"/>
          </ac:picMkLst>
        </pc:picChg>
        <pc:cxnChg chg="add mod">
          <ac:chgData name="Joren Synaeve" userId="S::u0134243@thomasmore.be::06a84aa9-a1a4-4c10-9d44-3596912290bb" providerId="AD" clId="Web-{41E6BF22-9754-4B4D-D4C0-669FEBF59A4A}" dt="2021-11-14T10:17:37.588" v="891" actId="1076"/>
          <ac:cxnSpMkLst>
            <pc:docMk/>
            <pc:sldMk cId="2587980690" sldId="302"/>
            <ac:cxnSpMk id="8" creationId="{9D55794F-2CED-4A4D-B622-80DBAC240AC3}"/>
          </ac:cxnSpMkLst>
        </pc:cxnChg>
      </pc:sldChg>
      <pc:sldChg chg="addSp delSp modSp new del mod modClrScheme chgLayout">
        <pc:chgData name="Joren Synaeve" userId="S::u0134243@thomasmore.be::06a84aa9-a1a4-4c10-9d44-3596912290bb" providerId="AD" clId="Web-{41E6BF22-9754-4B4D-D4C0-669FEBF59A4A}" dt="2021-11-14T10:15:18.611" v="829"/>
        <pc:sldMkLst>
          <pc:docMk/>
          <pc:sldMk cId="3291249511" sldId="302"/>
        </pc:sldMkLst>
        <pc:spChg chg="del">
          <ac:chgData name="Joren Synaeve" userId="S::u0134243@thomasmore.be::06a84aa9-a1a4-4c10-9d44-3596912290bb" providerId="AD" clId="Web-{41E6BF22-9754-4B4D-D4C0-669FEBF59A4A}" dt="2021-11-14T10:14:14.779" v="810"/>
          <ac:spMkLst>
            <pc:docMk/>
            <pc:sldMk cId="3291249511" sldId="302"/>
            <ac:spMk id="2" creationId="{8F27297E-520B-48E0-A56E-87AE21B16B20}"/>
          </ac:spMkLst>
        </pc:spChg>
        <pc:spChg chg="mod">
          <ac:chgData name="Joren Synaeve" userId="S::u0134243@thomasmore.be::06a84aa9-a1a4-4c10-9d44-3596912290bb" providerId="AD" clId="Web-{41E6BF22-9754-4B4D-D4C0-669FEBF59A4A}" dt="2021-11-14T10:15:11.126" v="828"/>
          <ac:spMkLst>
            <pc:docMk/>
            <pc:sldMk cId="3291249511" sldId="302"/>
            <ac:spMk id="3" creationId="{48756B9B-CC0E-42B4-A8E8-962B76FEE6E8}"/>
          </ac:spMkLst>
        </pc:spChg>
        <pc:spChg chg="mod ord">
          <ac:chgData name="Joren Synaeve" userId="S::u0134243@thomasmore.be::06a84aa9-a1a4-4c10-9d44-3596912290bb" providerId="AD" clId="Web-{41E6BF22-9754-4B4D-D4C0-669FEBF59A4A}" dt="2021-11-14T10:15:11.126" v="828"/>
          <ac:spMkLst>
            <pc:docMk/>
            <pc:sldMk cId="3291249511" sldId="302"/>
            <ac:spMk id="4" creationId="{30C84711-D118-4F75-91A3-429F54916C50}"/>
          </ac:spMkLst>
        </pc:spChg>
        <pc:spChg chg="del">
          <ac:chgData name="Joren Synaeve" userId="S::u0134243@thomasmore.be::06a84aa9-a1a4-4c10-9d44-3596912290bb" providerId="AD" clId="Web-{41E6BF22-9754-4B4D-D4C0-669FEBF59A4A}" dt="2021-11-14T10:15:11.126" v="828"/>
          <ac:spMkLst>
            <pc:docMk/>
            <pc:sldMk cId="3291249511" sldId="302"/>
            <ac:spMk id="5" creationId="{B4ABD55D-9563-4EDE-A0DA-C7693A494521}"/>
          </ac:spMkLst>
        </pc:spChg>
        <pc:spChg chg="add del mod">
          <ac:chgData name="Joren Synaeve" userId="S::u0134243@thomasmore.be::06a84aa9-a1a4-4c10-9d44-3596912290bb" providerId="AD" clId="Web-{41E6BF22-9754-4B4D-D4C0-669FEBF59A4A}" dt="2021-11-14T10:14:17.858" v="814"/>
          <ac:spMkLst>
            <pc:docMk/>
            <pc:sldMk cId="3291249511" sldId="302"/>
            <ac:spMk id="6" creationId="{8E66CFD0-01E5-4A9D-AF38-728DA1BB64F9}"/>
          </ac:spMkLst>
        </pc:spChg>
        <pc:spChg chg="add del">
          <ac:chgData name="Joren Synaeve" userId="S::u0134243@thomasmore.be::06a84aa9-a1a4-4c10-9d44-3596912290bb" providerId="AD" clId="Web-{41E6BF22-9754-4B4D-D4C0-669FEBF59A4A}" dt="2021-11-14T10:15:05.438" v="827"/>
          <ac:spMkLst>
            <pc:docMk/>
            <pc:sldMk cId="3291249511" sldId="302"/>
            <ac:spMk id="8" creationId="{EB4CB110-459C-4B79-AE50-8A5069618ECD}"/>
          </ac:spMkLst>
        </pc:spChg>
        <pc:spChg chg="add del">
          <ac:chgData name="Joren Synaeve" userId="S::u0134243@thomasmore.be::06a84aa9-a1a4-4c10-9d44-3596912290bb" providerId="AD" clId="Web-{41E6BF22-9754-4B4D-D4C0-669FEBF59A4A}" dt="2021-11-14T10:15:03.548" v="826"/>
          <ac:spMkLst>
            <pc:docMk/>
            <pc:sldMk cId="3291249511" sldId="302"/>
            <ac:spMk id="9" creationId="{884C90DE-BDDA-4696-A11C-A9A4FE4F2B07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15:11.126" v="828"/>
          <ac:spMkLst>
            <pc:docMk/>
            <pc:sldMk cId="3291249511" sldId="302"/>
            <ac:spMk id="12" creationId="{DCEA61B3-0174-43B1-9A64-DA7F74907BF8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15:11.126" v="828"/>
          <ac:spMkLst>
            <pc:docMk/>
            <pc:sldMk cId="3291249511" sldId="302"/>
            <ac:spMk id="14" creationId="{9DDCF546-ED86-436D-939C-388A45424D6F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15:11.126" v="828"/>
          <ac:spMkLst>
            <pc:docMk/>
            <pc:sldMk cId="3291249511" sldId="302"/>
            <ac:spMk id="16" creationId="{24E0C343-F5DF-468F-9CFC-BAC40B4A90F0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15:11.126" v="828"/>
          <ac:spMkLst>
            <pc:docMk/>
            <pc:sldMk cId="3291249511" sldId="302"/>
            <ac:spMk id="18" creationId="{26C96EAB-CA44-495A-9B17-48B384458BE4}"/>
          </ac:spMkLst>
        </pc:spChg>
        <pc:picChg chg="add mod">
          <ac:chgData name="Joren Synaeve" userId="S::u0134243@thomasmore.be::06a84aa9-a1a4-4c10-9d44-3596912290bb" providerId="AD" clId="Web-{41E6BF22-9754-4B4D-D4C0-669FEBF59A4A}" dt="2021-11-14T10:15:11.126" v="828"/>
          <ac:picMkLst>
            <pc:docMk/>
            <pc:sldMk cId="3291249511" sldId="302"/>
            <ac:picMk id="7" creationId="{F35896ED-8EAD-4BA3-93ED-4A2D238D63A7}"/>
          </ac:picMkLst>
        </pc:picChg>
      </pc:sldChg>
      <pc:sldChg chg="addSp delSp modSp add replId">
        <pc:chgData name="Joren Synaeve" userId="S::u0134243@thomasmore.be::06a84aa9-a1a4-4c10-9d44-3596912290bb" providerId="AD" clId="Web-{41E6BF22-9754-4B4D-D4C0-669FEBF59A4A}" dt="2021-11-14T10:17:41.400" v="893" actId="1076"/>
        <pc:sldMkLst>
          <pc:docMk/>
          <pc:sldMk cId="2325721431" sldId="303"/>
        </pc:sldMkLst>
        <pc:spChg chg="mod">
          <ac:chgData name="Joren Synaeve" userId="S::u0134243@thomasmore.be::06a84aa9-a1a4-4c10-9d44-3596912290bb" providerId="AD" clId="Web-{41E6BF22-9754-4B4D-D4C0-669FEBF59A4A}" dt="2021-11-14T10:16:53.601" v="878" actId="20577"/>
          <ac:spMkLst>
            <pc:docMk/>
            <pc:sldMk cId="2325721431" sldId="303"/>
            <ac:spMk id="2" creationId="{94BF0A18-D5EE-4634-9860-82120466C69B}"/>
          </ac:spMkLst>
        </pc:spChg>
        <pc:spChg chg="add del mod">
          <ac:chgData name="Joren Synaeve" userId="S::u0134243@thomasmore.be::06a84aa9-a1a4-4c10-9d44-3596912290bb" providerId="AD" clId="Web-{41E6BF22-9754-4B4D-D4C0-669FEBF59A4A}" dt="2021-11-14T10:17:25.181" v="887"/>
          <ac:spMkLst>
            <pc:docMk/>
            <pc:sldMk cId="2325721431" sldId="303"/>
            <ac:spMk id="8" creationId="{B1D3F6AF-1D7A-4CC0-B067-AD9593B45811}"/>
          </ac:spMkLst>
        </pc:spChg>
        <pc:cxnChg chg="add mod">
          <ac:chgData name="Joren Synaeve" userId="S::u0134243@thomasmore.be::06a84aa9-a1a4-4c10-9d44-3596912290bb" providerId="AD" clId="Web-{41E6BF22-9754-4B4D-D4C0-669FEBF59A4A}" dt="2021-11-14T10:17:41.400" v="893" actId="1076"/>
          <ac:cxnSpMkLst>
            <pc:docMk/>
            <pc:sldMk cId="2325721431" sldId="303"/>
            <ac:cxnSpMk id="10" creationId="{072D7220-0486-470D-898F-B7789F1ED31F}"/>
          </ac:cxnSpMkLst>
        </pc:cxnChg>
      </pc:sldChg>
      <pc:sldChg chg="addSp modSp add replId">
        <pc:chgData name="Joren Synaeve" userId="S::u0134243@thomasmore.be::06a84aa9-a1a4-4c10-9d44-3596912290bb" providerId="AD" clId="Web-{41E6BF22-9754-4B4D-D4C0-669FEBF59A4A}" dt="2021-11-14T10:17:49.073" v="897" actId="1076"/>
        <pc:sldMkLst>
          <pc:docMk/>
          <pc:sldMk cId="604736861" sldId="304"/>
        </pc:sldMkLst>
        <pc:spChg chg="mod">
          <ac:chgData name="Joren Synaeve" userId="S::u0134243@thomasmore.be::06a84aa9-a1a4-4c10-9d44-3596912290bb" providerId="AD" clId="Web-{41E6BF22-9754-4B4D-D4C0-669FEBF59A4A}" dt="2021-11-14T10:16:51.288" v="877" actId="20577"/>
          <ac:spMkLst>
            <pc:docMk/>
            <pc:sldMk cId="604736861" sldId="304"/>
            <ac:spMk id="2" creationId="{94BF0A18-D5EE-4634-9860-82120466C69B}"/>
          </ac:spMkLst>
        </pc:spChg>
        <pc:cxnChg chg="add mod">
          <ac:chgData name="Joren Synaeve" userId="S::u0134243@thomasmore.be::06a84aa9-a1a4-4c10-9d44-3596912290bb" providerId="AD" clId="Web-{41E6BF22-9754-4B4D-D4C0-669FEBF59A4A}" dt="2021-11-14T10:17:49.073" v="897" actId="1076"/>
          <ac:cxnSpMkLst>
            <pc:docMk/>
            <pc:sldMk cId="604736861" sldId="304"/>
            <ac:cxnSpMk id="8" creationId="{02C1BA97-7E75-4547-9D5B-9723D941F498}"/>
          </ac:cxnSpMkLst>
        </pc:cxnChg>
      </pc:sldChg>
      <pc:sldChg chg="addSp delSp modSp add replId">
        <pc:chgData name="Joren Synaeve" userId="S::u0134243@thomasmore.be::06a84aa9-a1a4-4c10-9d44-3596912290bb" providerId="AD" clId="Web-{41E6BF22-9754-4B4D-D4C0-669FEBF59A4A}" dt="2021-11-14T10:38:41.970" v="1237" actId="20577"/>
        <pc:sldMkLst>
          <pc:docMk/>
          <pc:sldMk cId="2214815016" sldId="305"/>
        </pc:sldMkLst>
        <pc:spChg chg="mod">
          <ac:chgData name="Joren Synaeve" userId="S::u0134243@thomasmore.be::06a84aa9-a1a4-4c10-9d44-3596912290bb" providerId="AD" clId="Web-{41E6BF22-9754-4B4D-D4C0-669FEBF59A4A}" dt="2021-11-14T10:38:41.970" v="1237" actId="20577"/>
          <ac:spMkLst>
            <pc:docMk/>
            <pc:sldMk cId="2214815016" sldId="305"/>
            <ac:spMk id="2" creationId="{94BF0A18-D5EE-4634-9860-82120466C69B}"/>
          </ac:spMkLst>
        </pc:spChg>
        <pc:picChg chg="del">
          <ac:chgData name="Joren Synaeve" userId="S::u0134243@thomasmore.be::06a84aa9-a1a4-4c10-9d44-3596912290bb" providerId="AD" clId="Web-{41E6BF22-9754-4B4D-D4C0-669FEBF59A4A}" dt="2021-11-14T10:28:29.905" v="899"/>
          <ac:picMkLst>
            <pc:docMk/>
            <pc:sldMk cId="2214815016" sldId="305"/>
            <ac:picMk id="6" creationId="{A83F1B0D-DB51-4119-B37B-88457757849B}"/>
          </ac:picMkLst>
        </pc:picChg>
        <pc:picChg chg="add del mod">
          <ac:chgData name="Joren Synaeve" userId="S::u0134243@thomasmore.be::06a84aa9-a1a4-4c10-9d44-3596912290bb" providerId="AD" clId="Web-{41E6BF22-9754-4B4D-D4C0-669FEBF59A4A}" dt="2021-11-14T10:32:30.247" v="1063"/>
          <ac:picMkLst>
            <pc:docMk/>
            <pc:sldMk cId="2214815016" sldId="305"/>
            <ac:picMk id="7" creationId="{E328DBEE-00ED-492B-927A-A92C6E35F617}"/>
          </ac:picMkLst>
        </pc:picChg>
        <pc:cxnChg chg="del">
          <ac:chgData name="Joren Synaeve" userId="S::u0134243@thomasmore.be::06a84aa9-a1a4-4c10-9d44-3596912290bb" providerId="AD" clId="Web-{41E6BF22-9754-4B4D-D4C0-669FEBF59A4A}" dt="2021-11-14T10:28:30.655" v="900"/>
          <ac:cxnSpMkLst>
            <pc:docMk/>
            <pc:sldMk cId="2214815016" sldId="305"/>
            <ac:cxnSpMk id="8" creationId="{02C1BA97-7E75-4547-9D5B-9723D941F498}"/>
          </ac:cxnSpMkLst>
        </pc:cxnChg>
      </pc:sldChg>
      <pc:sldChg chg="addSp delSp modSp add replId">
        <pc:chgData name="Joren Synaeve" userId="S::u0134243@thomasmore.be::06a84aa9-a1a4-4c10-9d44-3596912290bb" providerId="AD" clId="Web-{41E6BF22-9754-4B4D-D4C0-669FEBF59A4A}" dt="2021-11-14T10:38:08.422" v="1170" actId="20577"/>
        <pc:sldMkLst>
          <pc:docMk/>
          <pc:sldMk cId="34543510" sldId="306"/>
        </pc:sldMkLst>
        <pc:spChg chg="mod">
          <ac:chgData name="Joren Synaeve" userId="S::u0134243@thomasmore.be::06a84aa9-a1a4-4c10-9d44-3596912290bb" providerId="AD" clId="Web-{41E6BF22-9754-4B4D-D4C0-669FEBF59A4A}" dt="2021-11-14T10:32:18.621" v="1062" actId="20577"/>
          <ac:spMkLst>
            <pc:docMk/>
            <pc:sldMk cId="34543510" sldId="306"/>
            <ac:spMk id="2" creationId="{94BF0A18-D5EE-4634-9860-82120466C69B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6:27.947" v="1124" actId="1076"/>
          <ac:spMkLst>
            <pc:docMk/>
            <pc:sldMk cId="34543510" sldId="306"/>
            <ac:spMk id="6" creationId="{61697D8E-DF0A-45F3-BF06-227D289BC537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6:33.698" v="1127" actId="20577"/>
          <ac:spMkLst>
            <pc:docMk/>
            <pc:sldMk cId="34543510" sldId="306"/>
            <ac:spMk id="8" creationId="{766F49B7-CCE7-4B48-9590-F9BE7A55B18F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6:45.917" v="1132" actId="20577"/>
          <ac:spMkLst>
            <pc:docMk/>
            <pc:sldMk cId="34543510" sldId="306"/>
            <ac:spMk id="9" creationId="{280C69AC-A03E-4C45-9937-F05B32C71224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6:56.183" v="1136" actId="20577"/>
          <ac:spMkLst>
            <pc:docMk/>
            <pc:sldMk cId="34543510" sldId="306"/>
            <ac:spMk id="10" creationId="{46CC3588-50C8-4EBB-B224-DEDF8235BBF5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7:15.434" v="1142" actId="20577"/>
          <ac:spMkLst>
            <pc:docMk/>
            <pc:sldMk cId="34543510" sldId="306"/>
            <ac:spMk id="11" creationId="{F5AD8ECF-88F5-4F8E-B590-C135C35722E7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7:33.717" v="1151" actId="1076"/>
          <ac:spMkLst>
            <pc:docMk/>
            <pc:sldMk cId="34543510" sldId="306"/>
            <ac:spMk id="12" creationId="{1AB2B08F-F37E-4E20-B45B-B53D4D6AB165}"/>
          </ac:spMkLst>
        </pc:spChg>
        <pc:spChg chg="add del">
          <ac:chgData name="Joren Synaeve" userId="S::u0134243@thomasmore.be::06a84aa9-a1a4-4c10-9d44-3596912290bb" providerId="AD" clId="Web-{41E6BF22-9754-4B4D-D4C0-669FEBF59A4A}" dt="2021-11-14T10:37:34.873" v="1152"/>
          <ac:spMkLst>
            <pc:docMk/>
            <pc:sldMk cId="34543510" sldId="306"/>
            <ac:spMk id="13" creationId="{539CA8E8-6C1D-4A35-8E18-4F2858E6B7AF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7:45.389" v="1158" actId="14100"/>
          <ac:spMkLst>
            <pc:docMk/>
            <pc:sldMk cId="34543510" sldId="306"/>
            <ac:spMk id="14" creationId="{3FE230A4-91F9-4FF3-8C5C-B9BCBB2B2CF3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7:52.577" v="1162" actId="20577"/>
          <ac:spMkLst>
            <pc:docMk/>
            <pc:sldMk cId="34543510" sldId="306"/>
            <ac:spMk id="15" creationId="{ACAF7E0D-6E15-421A-BA79-19C2AC19575B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8:00.937" v="1166" actId="20577"/>
          <ac:spMkLst>
            <pc:docMk/>
            <pc:sldMk cId="34543510" sldId="306"/>
            <ac:spMk id="16" creationId="{CA82EA42-A31C-4812-9EBE-CDADD06F1C8C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38:08.422" v="1170" actId="20577"/>
          <ac:spMkLst>
            <pc:docMk/>
            <pc:sldMk cId="34543510" sldId="306"/>
            <ac:spMk id="17" creationId="{DDCF616C-FB67-4AF3-88E0-EE2F1FA1DE70}"/>
          </ac:spMkLst>
        </pc:spChg>
        <pc:picChg chg="mod">
          <ac:chgData name="Joren Synaeve" userId="S::u0134243@thomasmore.be::06a84aa9-a1a4-4c10-9d44-3596912290bb" providerId="AD" clId="Web-{41E6BF22-9754-4B4D-D4C0-669FEBF59A4A}" dt="2021-11-14T10:32:52.560" v="1066" actId="1076"/>
          <ac:picMkLst>
            <pc:docMk/>
            <pc:sldMk cId="34543510" sldId="306"/>
            <ac:picMk id="7" creationId="{E328DBEE-00ED-492B-927A-A92C6E35F617}"/>
          </ac:picMkLst>
        </pc:picChg>
      </pc:sldChg>
      <pc:sldChg chg="addSp modSp new">
        <pc:chgData name="Joren Synaeve" userId="S::u0134243@thomasmore.be::06a84aa9-a1a4-4c10-9d44-3596912290bb" providerId="AD" clId="Web-{41E6BF22-9754-4B4D-D4C0-669FEBF59A4A}" dt="2021-11-14T10:48:31.148" v="1321" actId="20577"/>
        <pc:sldMkLst>
          <pc:docMk/>
          <pc:sldMk cId="1808309222" sldId="307"/>
        </pc:sldMkLst>
        <pc:spChg chg="mod">
          <ac:chgData name="Joren Synaeve" userId="S::u0134243@thomasmore.be::06a84aa9-a1a4-4c10-9d44-3596912290bb" providerId="AD" clId="Web-{41E6BF22-9754-4B4D-D4C0-669FEBF59A4A}" dt="2021-11-14T10:47:33.395" v="1299" actId="20577"/>
          <ac:spMkLst>
            <pc:docMk/>
            <pc:sldMk cId="1808309222" sldId="307"/>
            <ac:spMk id="2" creationId="{3B4AC8DA-AE7E-4738-BAAE-09C39B6B08FC}"/>
          </ac:spMkLst>
        </pc:spChg>
        <pc:spChg chg="mod">
          <ac:chgData name="Joren Synaeve" userId="S::u0134243@thomasmore.be::06a84aa9-a1a4-4c10-9d44-3596912290bb" providerId="AD" clId="Web-{41E6BF22-9754-4B4D-D4C0-669FEBF59A4A}" dt="2021-11-14T10:45:40.029" v="1256" actId="20577"/>
          <ac:spMkLst>
            <pc:docMk/>
            <pc:sldMk cId="1808309222" sldId="307"/>
            <ac:spMk id="3" creationId="{4E3DF6B6-59C4-4105-A4E5-C6804E0E156D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48:01.927" v="1306" actId="14100"/>
          <ac:spMkLst>
            <pc:docMk/>
            <pc:sldMk cId="1808309222" sldId="307"/>
            <ac:spMk id="8" creationId="{39362D1F-65F3-4507-8FF9-5BDBE2E897A5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48:10.975" v="1310" actId="20577"/>
          <ac:spMkLst>
            <pc:docMk/>
            <pc:sldMk cId="1808309222" sldId="307"/>
            <ac:spMk id="10" creationId="{F91D424B-B14B-4B7C-A3A5-EFB05D4B3637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48:18.100" v="1314" actId="20577"/>
          <ac:spMkLst>
            <pc:docMk/>
            <pc:sldMk cId="1808309222" sldId="307"/>
            <ac:spMk id="11" creationId="{A5A9AF66-030A-4FF6-B32B-C042F3D8DAA5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48:24.069" v="1317" actId="20577"/>
          <ac:spMkLst>
            <pc:docMk/>
            <pc:sldMk cId="1808309222" sldId="307"/>
            <ac:spMk id="12" creationId="{E83B5476-3E34-4F94-90F5-ABE933F4F351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48:31.148" v="1321" actId="20577"/>
          <ac:spMkLst>
            <pc:docMk/>
            <pc:sldMk cId="1808309222" sldId="307"/>
            <ac:spMk id="13" creationId="{65841AA7-9163-4F43-A988-D8C22481DA3E}"/>
          </ac:spMkLst>
        </pc:spChg>
        <pc:picChg chg="add mod">
          <ac:chgData name="Joren Synaeve" userId="S::u0134243@thomasmore.be::06a84aa9-a1a4-4c10-9d44-3596912290bb" providerId="AD" clId="Web-{41E6BF22-9754-4B4D-D4C0-669FEBF59A4A}" dt="2021-11-14T10:47:44.442" v="1303" actId="1076"/>
          <ac:picMkLst>
            <pc:docMk/>
            <pc:sldMk cId="1808309222" sldId="307"/>
            <ac:picMk id="6" creationId="{6056A8A8-C432-42C5-8B77-E513A1F2CF14}"/>
          </ac:picMkLst>
        </pc:picChg>
      </pc:sldChg>
      <pc:sldChg chg="new">
        <pc:chgData name="Joren Synaeve" userId="S::u0134243@thomasmore.be::06a84aa9-a1a4-4c10-9d44-3596912290bb" providerId="AD" clId="Web-{41E6BF22-9754-4B4D-D4C0-669FEBF59A4A}" dt="2021-11-14T10:45:45.842" v="1257"/>
        <pc:sldMkLst>
          <pc:docMk/>
          <pc:sldMk cId="1607847259" sldId="308"/>
        </pc:sldMkLst>
      </pc:sldChg>
      <pc:sldChg chg="addSp delSp modSp add replId">
        <pc:chgData name="Joren Synaeve" userId="S::u0134243@thomasmore.be::06a84aa9-a1a4-4c10-9d44-3596912290bb" providerId="AD" clId="Web-{41E6BF22-9754-4B4D-D4C0-669FEBF59A4A}" dt="2021-11-14T10:53:27.977" v="1412" actId="14100"/>
        <pc:sldMkLst>
          <pc:docMk/>
          <pc:sldMk cId="2885186071" sldId="309"/>
        </pc:sldMkLst>
        <pc:spChg chg="mod">
          <ac:chgData name="Joren Synaeve" userId="S::u0134243@thomasmore.be::06a84aa9-a1a4-4c10-9d44-3596912290bb" providerId="AD" clId="Web-{41E6BF22-9754-4B4D-D4C0-669FEBF59A4A}" dt="2021-11-14T10:51:33.299" v="1378" actId="20577"/>
          <ac:spMkLst>
            <pc:docMk/>
            <pc:sldMk cId="2885186071" sldId="309"/>
            <ac:spMk id="2" creationId="{3B4AC8DA-AE7E-4738-BAAE-09C39B6B08FC}"/>
          </ac:spMkLst>
        </pc:spChg>
        <pc:spChg chg="mod">
          <ac:chgData name="Joren Synaeve" userId="S::u0134243@thomasmore.be::06a84aa9-a1a4-4c10-9d44-3596912290bb" providerId="AD" clId="Web-{41E6BF22-9754-4B4D-D4C0-669FEBF59A4A}" dt="2021-11-14T10:49:57.199" v="1327" actId="20577"/>
          <ac:spMkLst>
            <pc:docMk/>
            <pc:sldMk cId="2885186071" sldId="309"/>
            <ac:spMk id="3" creationId="{4E3DF6B6-59C4-4105-A4E5-C6804E0E156D}"/>
          </ac:spMkLst>
        </pc:spChg>
        <pc:spChg chg="mod">
          <ac:chgData name="Joren Synaeve" userId="S::u0134243@thomasmore.be::06a84aa9-a1a4-4c10-9d44-3596912290bb" providerId="AD" clId="Web-{41E6BF22-9754-4B4D-D4C0-669FEBF59A4A}" dt="2021-11-14T10:53:02.679" v="1402" actId="14100"/>
          <ac:spMkLst>
            <pc:docMk/>
            <pc:sldMk cId="2885186071" sldId="309"/>
            <ac:spMk id="8" creationId="{39362D1F-65F3-4507-8FF9-5BDBE2E897A5}"/>
          </ac:spMkLst>
        </pc:spChg>
        <pc:spChg chg="mod">
          <ac:chgData name="Joren Synaeve" userId="S::u0134243@thomasmore.be::06a84aa9-a1a4-4c10-9d44-3596912290bb" providerId="AD" clId="Web-{41E6BF22-9754-4B4D-D4C0-669FEBF59A4A}" dt="2021-11-14T10:52:52.319" v="1398" actId="1076"/>
          <ac:spMkLst>
            <pc:docMk/>
            <pc:sldMk cId="2885186071" sldId="309"/>
            <ac:spMk id="10" creationId="{F91D424B-B14B-4B7C-A3A5-EFB05D4B3637}"/>
          </ac:spMkLst>
        </pc:spChg>
        <pc:spChg chg="mod">
          <ac:chgData name="Joren Synaeve" userId="S::u0134243@thomasmore.be::06a84aa9-a1a4-4c10-9d44-3596912290bb" providerId="AD" clId="Web-{41E6BF22-9754-4B4D-D4C0-669FEBF59A4A}" dt="2021-11-14T10:52:54.709" v="1399" actId="1076"/>
          <ac:spMkLst>
            <pc:docMk/>
            <pc:sldMk cId="2885186071" sldId="309"/>
            <ac:spMk id="11" creationId="{A5A9AF66-030A-4FF6-B32B-C042F3D8DAA5}"/>
          </ac:spMkLst>
        </pc:spChg>
        <pc:spChg chg="mod">
          <ac:chgData name="Joren Synaeve" userId="S::u0134243@thomasmore.be::06a84aa9-a1a4-4c10-9d44-3596912290bb" providerId="AD" clId="Web-{41E6BF22-9754-4B4D-D4C0-669FEBF59A4A}" dt="2021-11-14T10:53:13.257" v="1406" actId="1076"/>
          <ac:spMkLst>
            <pc:docMk/>
            <pc:sldMk cId="2885186071" sldId="309"/>
            <ac:spMk id="12" creationId="{E83B5476-3E34-4F94-90F5-ABE933F4F351}"/>
          </ac:spMkLst>
        </pc:spChg>
        <pc:spChg chg="mod">
          <ac:chgData name="Joren Synaeve" userId="S::u0134243@thomasmore.be::06a84aa9-a1a4-4c10-9d44-3596912290bb" providerId="AD" clId="Web-{41E6BF22-9754-4B4D-D4C0-669FEBF59A4A}" dt="2021-11-14T10:53:10.491" v="1405" actId="14100"/>
          <ac:spMkLst>
            <pc:docMk/>
            <pc:sldMk cId="2885186071" sldId="309"/>
            <ac:spMk id="13" creationId="{65841AA7-9163-4F43-A988-D8C22481DA3E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52:48.600" v="1396" actId="14100"/>
          <ac:spMkLst>
            <pc:docMk/>
            <pc:sldMk cId="2885186071" sldId="309"/>
            <ac:spMk id="14" creationId="{25CDC9FC-2708-412E-8C0E-7581A9C56FB2}"/>
          </ac:spMkLst>
        </pc:spChg>
        <pc:spChg chg="add del mod">
          <ac:chgData name="Joren Synaeve" userId="S::u0134243@thomasmore.be::06a84aa9-a1a4-4c10-9d44-3596912290bb" providerId="AD" clId="Web-{41E6BF22-9754-4B4D-D4C0-669FEBF59A4A}" dt="2021-11-14T10:53:23.992" v="1411"/>
          <ac:spMkLst>
            <pc:docMk/>
            <pc:sldMk cId="2885186071" sldId="309"/>
            <ac:spMk id="15" creationId="{49AA49A4-F8EC-4592-AFBF-8454F7A85889}"/>
          </ac:spMkLst>
        </pc:spChg>
        <pc:spChg chg="add mod">
          <ac:chgData name="Joren Synaeve" userId="S::u0134243@thomasmore.be::06a84aa9-a1a4-4c10-9d44-3596912290bb" providerId="AD" clId="Web-{41E6BF22-9754-4B4D-D4C0-669FEBF59A4A}" dt="2021-11-14T10:53:27.977" v="1412" actId="14100"/>
          <ac:spMkLst>
            <pc:docMk/>
            <pc:sldMk cId="2885186071" sldId="309"/>
            <ac:spMk id="16" creationId="{4CDAEB2B-1CA2-425A-8E97-90C90344F630}"/>
          </ac:spMkLst>
        </pc:spChg>
        <pc:picChg chg="del">
          <ac:chgData name="Joren Synaeve" userId="S::u0134243@thomasmore.be::06a84aa9-a1a4-4c10-9d44-3596912290bb" providerId="AD" clId="Web-{41E6BF22-9754-4B4D-D4C0-669FEBF59A4A}" dt="2021-11-14T10:52:30.020" v="1388"/>
          <ac:picMkLst>
            <pc:docMk/>
            <pc:sldMk cId="2885186071" sldId="309"/>
            <ac:picMk id="6" creationId="{6056A8A8-C432-42C5-8B77-E513A1F2CF14}"/>
          </ac:picMkLst>
        </pc:picChg>
        <pc:picChg chg="add mod ord">
          <ac:chgData name="Joren Synaeve" userId="S::u0134243@thomasmore.be::06a84aa9-a1a4-4c10-9d44-3596912290bb" providerId="AD" clId="Web-{41E6BF22-9754-4B4D-D4C0-669FEBF59A4A}" dt="2021-11-14T10:52:44.052" v="1394"/>
          <ac:picMkLst>
            <pc:docMk/>
            <pc:sldMk cId="2885186071" sldId="309"/>
            <ac:picMk id="7" creationId="{6408B523-EDA4-4106-B51D-61478435EE93}"/>
          </ac:picMkLst>
        </pc:picChg>
      </pc:sldChg>
    </pc:docChg>
  </pc:docChgLst>
  <pc:docChgLst>
    <pc:chgData name="Joeri Verlooy" userId="S::u0140090@thomasmore.be::5e82dc65-e997-420a-bd08-32be29d3eee0" providerId="AD" clId="Web-{05C3DCF4-706E-2E48-F1D5-42FFF10CC01B}"/>
    <pc:docChg chg="modSld">
      <pc:chgData name="Joeri Verlooy" userId="S::u0140090@thomasmore.be::5e82dc65-e997-420a-bd08-32be29d3eee0" providerId="AD" clId="Web-{05C3DCF4-706E-2E48-F1D5-42FFF10CC01B}" dt="2021-09-26T19:24:25.421" v="37" actId="20577"/>
      <pc:docMkLst>
        <pc:docMk/>
      </pc:docMkLst>
      <pc:sldChg chg="modSp">
        <pc:chgData name="Joeri Verlooy" userId="S::u0140090@thomasmore.be::5e82dc65-e997-420a-bd08-32be29d3eee0" providerId="AD" clId="Web-{05C3DCF4-706E-2E48-F1D5-42FFF10CC01B}" dt="2021-09-26T19:22:46.403" v="9" actId="20577"/>
        <pc:sldMkLst>
          <pc:docMk/>
          <pc:sldMk cId="1651517997" sldId="271"/>
        </pc:sldMkLst>
        <pc:spChg chg="mod">
          <ac:chgData name="Joeri Verlooy" userId="S::u0140090@thomasmore.be::5e82dc65-e997-420a-bd08-32be29d3eee0" providerId="AD" clId="Web-{05C3DCF4-706E-2E48-F1D5-42FFF10CC01B}" dt="2021-09-26T19:22:46.403" v="9" actId="20577"/>
          <ac:spMkLst>
            <pc:docMk/>
            <pc:sldMk cId="1651517997" sldId="271"/>
            <ac:spMk id="2" creationId="{784128C0-45FD-4255-B225-80077726A93B}"/>
          </ac:spMkLst>
        </pc:spChg>
      </pc:sldChg>
      <pc:sldChg chg="modSp">
        <pc:chgData name="Joeri Verlooy" userId="S::u0140090@thomasmore.be::5e82dc65-e997-420a-bd08-32be29d3eee0" providerId="AD" clId="Web-{05C3DCF4-706E-2E48-F1D5-42FFF10CC01B}" dt="2021-09-26T19:24:25.421" v="37" actId="20577"/>
        <pc:sldMkLst>
          <pc:docMk/>
          <pc:sldMk cId="2554047368" sldId="285"/>
        </pc:sldMkLst>
        <pc:spChg chg="mod">
          <ac:chgData name="Joeri Verlooy" userId="S::u0140090@thomasmore.be::5e82dc65-e997-420a-bd08-32be29d3eee0" providerId="AD" clId="Web-{05C3DCF4-706E-2E48-F1D5-42FFF10CC01B}" dt="2021-09-26T19:24:25.421" v="37" actId="20577"/>
          <ac:spMkLst>
            <pc:docMk/>
            <pc:sldMk cId="2554047368" sldId="285"/>
            <ac:spMk id="2" creationId="{784128C0-45FD-4255-B225-80077726A93B}"/>
          </ac:spMkLst>
        </pc:spChg>
      </pc:sldChg>
    </pc:docChg>
  </pc:docChgLst>
  <pc:docChgLst>
    <pc:chgData name="Maarten Moonen" userId="e2ff6188-c95b-493c-afbd-a5408e8b90e8" providerId="ADAL" clId="{23DD144C-18E5-4B80-BF21-72DFB4B53DF8}"/>
    <pc:docChg chg="modSld">
      <pc:chgData name="Maarten Moonen" userId="e2ff6188-c95b-493c-afbd-a5408e8b90e8" providerId="ADAL" clId="{23DD144C-18E5-4B80-BF21-72DFB4B53DF8}" dt="2022-10-11T10:37:44.601" v="13" actId="20577"/>
      <pc:docMkLst>
        <pc:docMk/>
      </pc:docMkLst>
      <pc:sldChg chg="modSp mod">
        <pc:chgData name="Maarten Moonen" userId="e2ff6188-c95b-493c-afbd-a5408e8b90e8" providerId="ADAL" clId="{23DD144C-18E5-4B80-BF21-72DFB4B53DF8}" dt="2022-09-26T15:35:58.657" v="1" actId="20577"/>
        <pc:sldMkLst>
          <pc:docMk/>
          <pc:sldMk cId="4121140145" sldId="259"/>
        </pc:sldMkLst>
        <pc:spChg chg="mod">
          <ac:chgData name="Maarten Moonen" userId="e2ff6188-c95b-493c-afbd-a5408e8b90e8" providerId="ADAL" clId="{23DD144C-18E5-4B80-BF21-72DFB4B53DF8}" dt="2022-09-26T15:35:58.657" v="1" actId="20577"/>
          <ac:spMkLst>
            <pc:docMk/>
            <pc:sldMk cId="4121140145" sldId="259"/>
            <ac:spMk id="3" creationId="{00000000-0000-0000-0000-000000000000}"/>
          </ac:spMkLst>
        </pc:spChg>
      </pc:sldChg>
      <pc:sldChg chg="modSp mod">
        <pc:chgData name="Maarten Moonen" userId="e2ff6188-c95b-493c-afbd-a5408e8b90e8" providerId="ADAL" clId="{23DD144C-18E5-4B80-BF21-72DFB4B53DF8}" dt="2022-10-11T10:19:14.271" v="2" actId="20577"/>
        <pc:sldMkLst>
          <pc:docMk/>
          <pc:sldMk cId="1038946819" sldId="274"/>
        </pc:sldMkLst>
        <pc:spChg chg="mod">
          <ac:chgData name="Maarten Moonen" userId="e2ff6188-c95b-493c-afbd-a5408e8b90e8" providerId="ADAL" clId="{23DD144C-18E5-4B80-BF21-72DFB4B53DF8}" dt="2022-10-11T10:19:14.271" v="2" actId="20577"/>
          <ac:spMkLst>
            <pc:docMk/>
            <pc:sldMk cId="1038946819" sldId="274"/>
            <ac:spMk id="2" creationId="{DC4A5F28-9FC9-40D3-9011-05FE76D7126C}"/>
          </ac:spMkLst>
        </pc:spChg>
      </pc:sldChg>
      <pc:sldChg chg="modSp mod">
        <pc:chgData name="Maarten Moonen" userId="e2ff6188-c95b-493c-afbd-a5408e8b90e8" providerId="ADAL" clId="{23DD144C-18E5-4B80-BF21-72DFB4B53DF8}" dt="2022-10-11T10:28:50.549" v="11" actId="20577"/>
        <pc:sldMkLst>
          <pc:docMk/>
          <pc:sldMk cId="2104129377" sldId="290"/>
        </pc:sldMkLst>
        <pc:spChg chg="mod">
          <ac:chgData name="Maarten Moonen" userId="e2ff6188-c95b-493c-afbd-a5408e8b90e8" providerId="ADAL" clId="{23DD144C-18E5-4B80-BF21-72DFB4B53DF8}" dt="2022-10-11T10:28:50.549" v="11" actId="20577"/>
          <ac:spMkLst>
            <pc:docMk/>
            <pc:sldMk cId="2104129377" sldId="290"/>
            <ac:spMk id="2" creationId="{B4BCA178-EB27-466A-A302-119C298D490C}"/>
          </ac:spMkLst>
        </pc:spChg>
      </pc:sldChg>
      <pc:sldChg chg="modSp mod">
        <pc:chgData name="Maarten Moonen" userId="e2ff6188-c95b-493c-afbd-a5408e8b90e8" providerId="ADAL" clId="{23DD144C-18E5-4B80-BF21-72DFB4B53DF8}" dt="2022-10-11T10:34:01.617" v="12" actId="20577"/>
        <pc:sldMkLst>
          <pc:docMk/>
          <pc:sldMk cId="952157606" sldId="306"/>
        </pc:sldMkLst>
        <pc:spChg chg="mod">
          <ac:chgData name="Maarten Moonen" userId="e2ff6188-c95b-493c-afbd-a5408e8b90e8" providerId="ADAL" clId="{23DD144C-18E5-4B80-BF21-72DFB4B53DF8}" dt="2022-10-11T10:34:01.617" v="12" actId="20577"/>
          <ac:spMkLst>
            <pc:docMk/>
            <pc:sldMk cId="952157606" sldId="306"/>
            <ac:spMk id="2" creationId="{2C75A5B9-9F64-4E8C-B218-6BA8E856DDBF}"/>
          </ac:spMkLst>
        </pc:spChg>
      </pc:sldChg>
      <pc:sldChg chg="modSp mod">
        <pc:chgData name="Maarten Moonen" userId="e2ff6188-c95b-493c-afbd-a5408e8b90e8" providerId="ADAL" clId="{23DD144C-18E5-4B80-BF21-72DFB4B53DF8}" dt="2022-10-11T10:37:44.601" v="13" actId="20577"/>
        <pc:sldMkLst>
          <pc:docMk/>
          <pc:sldMk cId="2665460949" sldId="318"/>
        </pc:sldMkLst>
        <pc:spChg chg="mod">
          <ac:chgData name="Maarten Moonen" userId="e2ff6188-c95b-493c-afbd-a5408e8b90e8" providerId="ADAL" clId="{23DD144C-18E5-4B80-BF21-72DFB4B53DF8}" dt="2022-10-11T10:37:44.601" v="13" actId="20577"/>
          <ac:spMkLst>
            <pc:docMk/>
            <pc:sldMk cId="2665460949" sldId="318"/>
            <ac:spMk id="2" creationId="{1B357190-2E97-4D8F-9592-5682F50C593A}"/>
          </ac:spMkLst>
        </pc:spChg>
      </pc:sldChg>
    </pc:docChg>
  </pc:docChgLst>
  <pc:docChgLst>
    <pc:chgData name="Joren Synaeve" userId="S::u0134243@thomasmore.be::06a84aa9-a1a4-4c10-9d44-3596912290bb" providerId="AD" clId="Web-{2130A5EB-025D-E60B-105A-F93E62CBB0C2}"/>
    <pc:docChg chg="modSld">
      <pc:chgData name="Joren Synaeve" userId="S::u0134243@thomasmore.be::06a84aa9-a1a4-4c10-9d44-3596912290bb" providerId="AD" clId="Web-{2130A5EB-025D-E60B-105A-F93E62CBB0C2}" dt="2021-11-14T10:54:36.186" v="3" actId="20577"/>
      <pc:docMkLst>
        <pc:docMk/>
      </pc:docMkLst>
      <pc:sldChg chg="modSp">
        <pc:chgData name="Joren Synaeve" userId="S::u0134243@thomasmore.be::06a84aa9-a1a4-4c10-9d44-3596912290bb" providerId="AD" clId="Web-{2130A5EB-025D-E60B-105A-F93E62CBB0C2}" dt="2021-11-14T10:54:36.186" v="3" actId="20577"/>
        <pc:sldMkLst>
          <pc:docMk/>
          <pc:sldMk cId="4230327689" sldId="287"/>
        </pc:sldMkLst>
        <pc:spChg chg="mod">
          <ac:chgData name="Joren Synaeve" userId="S::u0134243@thomasmore.be::06a84aa9-a1a4-4c10-9d44-3596912290bb" providerId="AD" clId="Web-{2130A5EB-025D-E60B-105A-F93E62CBB0C2}" dt="2021-11-14T10:54:36.186" v="3" actId="20577"/>
          <ac:spMkLst>
            <pc:docMk/>
            <pc:sldMk cId="4230327689" sldId="287"/>
            <ac:spMk id="2" creationId="{143E6DA2-5C83-4151-8254-3E65EFE29B59}"/>
          </ac:spMkLst>
        </pc:spChg>
      </pc:sldChg>
    </pc:docChg>
  </pc:docChgLst>
  <pc:docChgLst>
    <pc:chgData name="Kilian Fastenakels" userId="S::u0139690@thomasmore.be::0b9081f3-600e-4abc-a438-129719d330ea" providerId="AD" clId="Web-{B100F741-DFE0-D184-5681-9C44FB77F83F}"/>
    <pc:docChg chg="modSld">
      <pc:chgData name="Kilian Fastenakels" userId="S::u0139690@thomasmore.be::0b9081f3-600e-4abc-a438-129719d330ea" providerId="AD" clId="Web-{B100F741-DFE0-D184-5681-9C44FB77F83F}" dt="2021-09-26T16:18:59.882" v="2" actId="20577"/>
      <pc:docMkLst>
        <pc:docMk/>
      </pc:docMkLst>
      <pc:sldChg chg="modSp">
        <pc:chgData name="Kilian Fastenakels" userId="S::u0139690@thomasmore.be::0b9081f3-600e-4abc-a438-129719d330ea" providerId="AD" clId="Web-{B100F741-DFE0-D184-5681-9C44FB77F83F}" dt="2021-09-26T16:18:59.882" v="2" actId="20577"/>
        <pc:sldMkLst>
          <pc:docMk/>
          <pc:sldMk cId="994559942" sldId="282"/>
        </pc:sldMkLst>
        <pc:spChg chg="mod">
          <ac:chgData name="Kilian Fastenakels" userId="S::u0139690@thomasmore.be::0b9081f3-600e-4abc-a438-129719d330ea" providerId="AD" clId="Web-{B100F741-DFE0-D184-5681-9C44FB77F83F}" dt="2021-09-26T16:18:59.882" v="2" actId="20577"/>
          <ac:spMkLst>
            <pc:docMk/>
            <pc:sldMk cId="994559942" sldId="282"/>
            <ac:spMk id="2" creationId="{784128C0-45FD-4255-B225-80077726A93B}"/>
          </ac:spMkLst>
        </pc:spChg>
      </pc:sldChg>
    </pc:docChg>
  </pc:docChgLst>
  <pc:docChgLst>
    <pc:chgData name="Joren Synaeve" userId="S::u0134243@thomasmore.be::06a84aa9-a1a4-4c10-9d44-3596912290bb" providerId="AD" clId="Web-{E9DA4038-1492-0D3F-09DB-D020C794C03C}"/>
    <pc:docChg chg="modSld">
      <pc:chgData name="Joren Synaeve" userId="S::u0134243@thomasmore.be::06a84aa9-a1a4-4c10-9d44-3596912290bb" providerId="AD" clId="Web-{E9DA4038-1492-0D3F-09DB-D020C794C03C}" dt="2021-09-26T19:38:20.423" v="49" actId="20577"/>
      <pc:docMkLst>
        <pc:docMk/>
      </pc:docMkLst>
      <pc:sldChg chg="modSp">
        <pc:chgData name="Joren Synaeve" userId="S::u0134243@thomasmore.be::06a84aa9-a1a4-4c10-9d44-3596912290bb" providerId="AD" clId="Web-{E9DA4038-1492-0D3F-09DB-D020C794C03C}" dt="2021-09-26T19:38:20.423" v="49" actId="20577"/>
        <pc:sldMkLst>
          <pc:docMk/>
          <pc:sldMk cId="2554047368" sldId="285"/>
        </pc:sldMkLst>
        <pc:spChg chg="mod">
          <ac:chgData name="Joren Synaeve" userId="S::u0134243@thomasmore.be::06a84aa9-a1a4-4c10-9d44-3596912290bb" providerId="AD" clId="Web-{E9DA4038-1492-0D3F-09DB-D020C794C03C}" dt="2021-09-26T19:38:20.423" v="49" actId="20577"/>
          <ac:spMkLst>
            <pc:docMk/>
            <pc:sldMk cId="2554047368" sldId="285"/>
            <ac:spMk id="2" creationId="{784128C0-45FD-4255-B225-80077726A93B}"/>
          </ac:spMkLst>
        </pc:spChg>
      </pc:sldChg>
      <pc:sldChg chg="modSp">
        <pc:chgData name="Joren Synaeve" userId="S::u0134243@thomasmore.be::06a84aa9-a1a4-4c10-9d44-3596912290bb" providerId="AD" clId="Web-{E9DA4038-1492-0D3F-09DB-D020C794C03C}" dt="2021-09-26T19:11:49.102" v="47" actId="20577"/>
        <pc:sldMkLst>
          <pc:docMk/>
          <pc:sldMk cId="1873796722" sldId="290"/>
        </pc:sldMkLst>
        <pc:spChg chg="mod">
          <ac:chgData name="Joren Synaeve" userId="S::u0134243@thomasmore.be::06a84aa9-a1a4-4c10-9d44-3596912290bb" providerId="AD" clId="Web-{E9DA4038-1492-0D3F-09DB-D020C794C03C}" dt="2021-09-26T19:11:49.102" v="47" actId="20577"/>
          <ac:spMkLst>
            <pc:docMk/>
            <pc:sldMk cId="1873796722" sldId="290"/>
            <ac:spMk id="2" creationId="{784128C0-45FD-4255-B225-80077726A93B}"/>
          </ac:spMkLst>
        </pc:spChg>
      </pc:sldChg>
    </pc:docChg>
  </pc:docChgLst>
  <pc:docChgLst>
    <pc:chgData name="Joren Synaeve" userId="S::u0134243@thomasmore.be::06a84aa9-a1a4-4c10-9d44-3596912290bb" providerId="AD" clId="Web-{6428D691-F2F3-2DA0-4CF0-767EB6105DFA}"/>
    <pc:docChg chg="delSld modSld">
      <pc:chgData name="Joren Synaeve" userId="S::u0134243@thomasmore.be::06a84aa9-a1a4-4c10-9d44-3596912290bb" providerId="AD" clId="Web-{6428D691-F2F3-2DA0-4CF0-767EB6105DFA}" dt="2021-09-26T15:48:32.607" v="40" actId="20577"/>
      <pc:docMkLst>
        <pc:docMk/>
      </pc:docMkLst>
      <pc:sldChg chg="modSp">
        <pc:chgData name="Joren Synaeve" userId="S::u0134243@thomasmore.be::06a84aa9-a1a4-4c10-9d44-3596912290bb" providerId="AD" clId="Web-{6428D691-F2F3-2DA0-4CF0-767EB6105DFA}" dt="2021-09-26T15:48:32.607" v="40" actId="20577"/>
        <pc:sldMkLst>
          <pc:docMk/>
          <pc:sldMk cId="4121140145" sldId="259"/>
        </pc:sldMkLst>
        <pc:spChg chg="mod">
          <ac:chgData name="Joren Synaeve" userId="S::u0134243@thomasmore.be::06a84aa9-a1a4-4c10-9d44-3596912290bb" providerId="AD" clId="Web-{6428D691-F2F3-2DA0-4CF0-767EB6105DFA}" dt="2021-09-26T15:48:32.607" v="40" actId="20577"/>
          <ac:spMkLst>
            <pc:docMk/>
            <pc:sldMk cId="4121140145" sldId="259"/>
            <ac:spMk id="2" creationId="{00000000-0000-0000-0000-000000000000}"/>
          </ac:spMkLst>
        </pc:spChg>
      </pc:sldChg>
      <pc:sldChg chg="modSp">
        <pc:chgData name="Joren Synaeve" userId="S::u0134243@thomasmore.be::06a84aa9-a1a4-4c10-9d44-3596912290bb" providerId="AD" clId="Web-{6428D691-F2F3-2DA0-4CF0-767EB6105DFA}" dt="2021-09-26T15:34:38.195" v="23" actId="1076"/>
        <pc:sldMkLst>
          <pc:docMk/>
          <pc:sldMk cId="2745855438" sldId="278"/>
        </pc:sldMkLst>
        <pc:spChg chg="mod">
          <ac:chgData name="Joren Synaeve" userId="S::u0134243@thomasmore.be::06a84aa9-a1a4-4c10-9d44-3596912290bb" providerId="AD" clId="Web-{6428D691-F2F3-2DA0-4CF0-767EB6105DFA}" dt="2021-09-26T15:34:26.648" v="20" actId="20577"/>
          <ac:spMkLst>
            <pc:docMk/>
            <pc:sldMk cId="2745855438" sldId="278"/>
            <ac:spMk id="2" creationId="{784128C0-45FD-4255-B225-80077726A93B}"/>
          </ac:spMkLst>
        </pc:spChg>
        <pc:picChg chg="mod">
          <ac:chgData name="Joren Synaeve" userId="S::u0134243@thomasmore.be::06a84aa9-a1a4-4c10-9d44-3596912290bb" providerId="AD" clId="Web-{6428D691-F2F3-2DA0-4CF0-767EB6105DFA}" dt="2021-09-26T15:34:38.195" v="23" actId="1076"/>
          <ac:picMkLst>
            <pc:docMk/>
            <pc:sldMk cId="2745855438" sldId="278"/>
            <ac:picMk id="6" creationId="{588BCB77-0468-40D3-AA2D-D9717AF251AA}"/>
          </ac:picMkLst>
        </pc:picChg>
      </pc:sldChg>
      <pc:sldChg chg="modSp">
        <pc:chgData name="Joren Synaeve" userId="S::u0134243@thomasmore.be::06a84aa9-a1a4-4c10-9d44-3596912290bb" providerId="AD" clId="Web-{6428D691-F2F3-2DA0-4CF0-767EB6105DFA}" dt="2021-09-26T15:34:22.320" v="19" actId="1076"/>
        <pc:sldMkLst>
          <pc:docMk/>
          <pc:sldMk cId="3602554018" sldId="280"/>
        </pc:sldMkLst>
        <pc:spChg chg="mod">
          <ac:chgData name="Joren Synaeve" userId="S::u0134243@thomasmore.be::06a84aa9-a1a4-4c10-9d44-3596912290bb" providerId="AD" clId="Web-{6428D691-F2F3-2DA0-4CF0-767EB6105DFA}" dt="2021-09-26T15:34:17.726" v="16" actId="20577"/>
          <ac:spMkLst>
            <pc:docMk/>
            <pc:sldMk cId="3602554018" sldId="280"/>
            <ac:spMk id="2" creationId="{784128C0-45FD-4255-B225-80077726A93B}"/>
          </ac:spMkLst>
        </pc:spChg>
        <pc:picChg chg="mod">
          <ac:chgData name="Joren Synaeve" userId="S::u0134243@thomasmore.be::06a84aa9-a1a4-4c10-9d44-3596912290bb" providerId="AD" clId="Web-{6428D691-F2F3-2DA0-4CF0-767EB6105DFA}" dt="2021-09-26T15:34:22.320" v="19" actId="1076"/>
          <ac:picMkLst>
            <pc:docMk/>
            <pc:sldMk cId="3602554018" sldId="280"/>
            <ac:picMk id="6" creationId="{9498EB99-D71C-4DE5-B03E-870E1687B920}"/>
          </ac:picMkLst>
        </pc:picChg>
      </pc:sldChg>
      <pc:sldChg chg="modSp">
        <pc:chgData name="Joren Synaeve" userId="S::u0134243@thomasmore.be::06a84aa9-a1a4-4c10-9d44-3596912290bb" providerId="AD" clId="Web-{6428D691-F2F3-2DA0-4CF0-767EB6105DFA}" dt="2021-09-26T15:34:12.585" v="15" actId="1076"/>
        <pc:sldMkLst>
          <pc:docMk/>
          <pc:sldMk cId="3865439673" sldId="281"/>
        </pc:sldMkLst>
        <pc:spChg chg="mod">
          <ac:chgData name="Joren Synaeve" userId="S::u0134243@thomasmore.be::06a84aa9-a1a4-4c10-9d44-3596912290bb" providerId="AD" clId="Web-{6428D691-F2F3-2DA0-4CF0-767EB6105DFA}" dt="2021-09-26T15:34:09.726" v="12" actId="20577"/>
          <ac:spMkLst>
            <pc:docMk/>
            <pc:sldMk cId="3865439673" sldId="281"/>
            <ac:spMk id="2" creationId="{784128C0-45FD-4255-B225-80077726A93B}"/>
          </ac:spMkLst>
        </pc:spChg>
        <pc:picChg chg="mod">
          <ac:chgData name="Joren Synaeve" userId="S::u0134243@thomasmore.be::06a84aa9-a1a4-4c10-9d44-3596912290bb" providerId="AD" clId="Web-{6428D691-F2F3-2DA0-4CF0-767EB6105DFA}" dt="2021-09-26T15:34:12.585" v="15" actId="1076"/>
          <ac:picMkLst>
            <pc:docMk/>
            <pc:sldMk cId="3865439673" sldId="281"/>
            <ac:picMk id="6" creationId="{C16F4D5B-6D76-4F4A-9A54-1E7BFB4DBC67}"/>
          </ac:picMkLst>
        </pc:picChg>
      </pc:sldChg>
      <pc:sldChg chg="modSp">
        <pc:chgData name="Joren Synaeve" userId="S::u0134243@thomasmore.be::06a84aa9-a1a4-4c10-9d44-3596912290bb" providerId="AD" clId="Web-{6428D691-F2F3-2DA0-4CF0-767EB6105DFA}" dt="2021-09-26T15:34:09.663" v="10" actId="1076"/>
        <pc:sldMkLst>
          <pc:docMk/>
          <pc:sldMk cId="982850479" sldId="283"/>
        </pc:sldMkLst>
        <pc:spChg chg="mod">
          <ac:chgData name="Joren Synaeve" userId="S::u0134243@thomasmore.be::06a84aa9-a1a4-4c10-9d44-3596912290bb" providerId="AD" clId="Web-{6428D691-F2F3-2DA0-4CF0-767EB6105DFA}" dt="2021-09-26T15:33:42.881" v="7" actId="20577"/>
          <ac:spMkLst>
            <pc:docMk/>
            <pc:sldMk cId="982850479" sldId="283"/>
            <ac:spMk id="2" creationId="{784128C0-45FD-4255-B225-80077726A93B}"/>
          </ac:spMkLst>
        </pc:spChg>
        <pc:picChg chg="mod">
          <ac:chgData name="Joren Synaeve" userId="S::u0134243@thomasmore.be::06a84aa9-a1a4-4c10-9d44-3596912290bb" providerId="AD" clId="Web-{6428D691-F2F3-2DA0-4CF0-767EB6105DFA}" dt="2021-09-26T15:34:09.663" v="10" actId="1076"/>
          <ac:picMkLst>
            <pc:docMk/>
            <pc:sldMk cId="982850479" sldId="283"/>
            <ac:picMk id="6" creationId="{D249A3F3-51C6-41E8-AFF4-E768707CA797}"/>
          </ac:picMkLst>
        </pc:picChg>
      </pc:sldChg>
      <pc:sldChg chg="modSp">
        <pc:chgData name="Joren Synaeve" userId="S::u0134243@thomasmore.be::06a84aa9-a1a4-4c10-9d44-3596912290bb" providerId="AD" clId="Web-{6428D691-F2F3-2DA0-4CF0-767EB6105DFA}" dt="2021-09-26T15:33:21.740" v="6" actId="1076"/>
        <pc:sldMkLst>
          <pc:docMk/>
          <pc:sldMk cId="3276573130" sldId="286"/>
        </pc:sldMkLst>
        <pc:picChg chg="mod">
          <ac:chgData name="Joren Synaeve" userId="S::u0134243@thomasmore.be::06a84aa9-a1a4-4c10-9d44-3596912290bb" providerId="AD" clId="Web-{6428D691-F2F3-2DA0-4CF0-767EB6105DFA}" dt="2021-09-26T15:33:21.740" v="6" actId="1076"/>
          <ac:picMkLst>
            <pc:docMk/>
            <pc:sldMk cId="3276573130" sldId="286"/>
            <ac:picMk id="6" creationId="{DD30B9D1-6411-4AC7-8A81-867DEE7C63CB}"/>
          </ac:picMkLst>
        </pc:picChg>
      </pc:sldChg>
      <pc:sldChg chg="modSp">
        <pc:chgData name="Joren Synaeve" userId="S::u0134243@thomasmore.be::06a84aa9-a1a4-4c10-9d44-3596912290bb" providerId="AD" clId="Web-{6428D691-F2F3-2DA0-4CF0-767EB6105DFA}" dt="2021-09-26T15:47:47.637" v="28" actId="1076"/>
        <pc:sldMkLst>
          <pc:docMk/>
          <pc:sldMk cId="838091050" sldId="289"/>
        </pc:sldMkLst>
        <pc:picChg chg="mod">
          <ac:chgData name="Joren Synaeve" userId="S::u0134243@thomasmore.be::06a84aa9-a1a4-4c10-9d44-3596912290bb" providerId="AD" clId="Web-{6428D691-F2F3-2DA0-4CF0-767EB6105DFA}" dt="2021-09-26T15:47:37.855" v="25" actId="1076"/>
          <ac:picMkLst>
            <pc:docMk/>
            <pc:sldMk cId="838091050" sldId="289"/>
            <ac:picMk id="6" creationId="{0ECE5652-9F90-4975-9453-068E27FC5710}"/>
          </ac:picMkLst>
        </pc:picChg>
        <pc:picChg chg="mod">
          <ac:chgData name="Joren Synaeve" userId="S::u0134243@thomasmore.be::06a84aa9-a1a4-4c10-9d44-3596912290bb" providerId="AD" clId="Web-{6428D691-F2F3-2DA0-4CF0-767EB6105DFA}" dt="2021-09-26T15:47:47.637" v="28" actId="1076"/>
          <ac:picMkLst>
            <pc:docMk/>
            <pc:sldMk cId="838091050" sldId="289"/>
            <ac:picMk id="7" creationId="{45F6A935-7166-4ACC-9169-CAFBA0FF2B74}"/>
          </ac:picMkLst>
        </pc:picChg>
        <pc:picChg chg="mod">
          <ac:chgData name="Joren Synaeve" userId="S::u0134243@thomasmore.be::06a84aa9-a1a4-4c10-9d44-3596912290bb" providerId="AD" clId="Web-{6428D691-F2F3-2DA0-4CF0-767EB6105DFA}" dt="2021-09-26T15:47:44.137" v="27" actId="1076"/>
          <ac:picMkLst>
            <pc:docMk/>
            <pc:sldMk cId="838091050" sldId="289"/>
            <ac:picMk id="10" creationId="{59550794-6721-49FF-925B-ECCAE793F2F4}"/>
          </ac:picMkLst>
        </pc:picChg>
      </pc:sldChg>
      <pc:sldChg chg="modSp">
        <pc:chgData name="Joren Synaeve" userId="S::u0134243@thomasmore.be::06a84aa9-a1a4-4c10-9d44-3596912290bb" providerId="AD" clId="Web-{6428D691-F2F3-2DA0-4CF0-767EB6105DFA}" dt="2021-09-26T15:23:48.257" v="3" actId="20577"/>
        <pc:sldMkLst>
          <pc:docMk/>
          <pc:sldMk cId="383851934" sldId="291"/>
        </pc:sldMkLst>
        <pc:spChg chg="mod">
          <ac:chgData name="Joren Synaeve" userId="S::u0134243@thomasmore.be::06a84aa9-a1a4-4c10-9d44-3596912290bb" providerId="AD" clId="Web-{6428D691-F2F3-2DA0-4CF0-767EB6105DFA}" dt="2021-09-26T15:23:48.257" v="3" actId="20577"/>
          <ac:spMkLst>
            <pc:docMk/>
            <pc:sldMk cId="383851934" sldId="291"/>
            <ac:spMk id="2" creationId="{784128C0-45FD-4255-B225-80077726A93B}"/>
          </ac:spMkLst>
        </pc:spChg>
      </pc:sldChg>
      <pc:sldChg chg="del">
        <pc:chgData name="Joren Synaeve" userId="S::u0134243@thomasmore.be::06a84aa9-a1a4-4c10-9d44-3596912290bb" providerId="AD" clId="Web-{6428D691-F2F3-2DA0-4CF0-767EB6105DFA}" dt="2021-09-26T15:47:29.918" v="24"/>
        <pc:sldMkLst>
          <pc:docMk/>
          <pc:sldMk cId="3999162566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F93D7-F280-41E0-9E85-027AD68093A5}" type="datetimeFigureOut">
              <a:rPr lang="nl-NL"/>
              <a:t>19-10-2022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200CE-EDD4-4F5B-B70B-389CFFB72452}" type="slidenum">
              <a:rPr lang="nl-NL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23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A0AE"/>
          </a:solidFill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10" name="Picture 9" descr="TM_logo_vignet_ppt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0001" y="360000"/>
            <a:ext cx="2157153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1007435" y="6570001"/>
            <a:ext cx="109119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20" name="Rectangle 19"/>
          <p:cNvSpPr/>
          <p:nvPr userDrawn="1"/>
        </p:nvSpPr>
        <p:spPr>
          <a:xfrm>
            <a:off x="0" y="5661248"/>
            <a:ext cx="12192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image_preview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5733" y="6192000"/>
            <a:ext cx="1138899" cy="4320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428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/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/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/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/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734000"/>
          </a:xfrm>
        </p:spPr>
        <p:txBody>
          <a:bodyPr bIns="144000" numCol="2" spcCol="360000"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/>
          <a:p>
            <a:r>
              <a:rPr lang="en-US"/>
              <a:t>Click to edit Master title style</a:t>
            </a:r>
            <a:endParaRPr lang="nl-BE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00A0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|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5904000" cy="1097992"/>
          </a:xfrm>
        </p:spPr>
        <p:txBody>
          <a:bodyPr lIns="252000" tIns="252000" rIns="0" bIns="0" anchor="t" anchorCtr="0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285992"/>
            <a:ext cx="5904000" cy="3600000"/>
          </a:xfrm>
        </p:spPr>
        <p:txBody>
          <a:bodyPr lIns="252000" tIns="0" rIns="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8043" y="1152000"/>
            <a:ext cx="5904000" cy="1097992"/>
          </a:xfrm>
        </p:spPr>
        <p:txBody>
          <a:bodyPr lIns="0" tIns="252000" rIns="252000" bIns="0" anchor="t" anchorCtr="0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8043" y="2285992"/>
            <a:ext cx="5904000" cy="3600000"/>
          </a:xfrm>
        </p:spPr>
        <p:txBody>
          <a:bodyPr lIns="0" tIns="0" rIns="25200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4" y="1152000"/>
            <a:ext cx="6762797" cy="4734000"/>
          </a:xfrm>
        </p:spPr>
        <p:txBody>
          <a:bodyPr lIns="0" rIns="0" bIns="144000"/>
          <a:lstStyle>
            <a:lvl2pPr algn="l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A0A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40000" y="1141200"/>
            <a:ext cx="11664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87"/>
          <p:cNvSpPr>
            <a:spLocks noGrp="1"/>
          </p:cNvSpPr>
          <p:nvPr>
            <p:ph type="pic" sz="quarter" idx="10"/>
          </p:nvPr>
        </p:nvSpPr>
        <p:spPr>
          <a:xfrm>
            <a:off x="240000" y="1152000"/>
            <a:ext cx="4571989" cy="4734000"/>
          </a:xfrm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  <a:latin typeface="+mj-lt"/>
              </a:defRPr>
            </a:lvl1pPr>
            <a:lvl2pPr>
              <a:buClrTx/>
              <a:defRPr>
                <a:solidFill>
                  <a:srgbClr val="000000"/>
                </a:solidFill>
                <a:latin typeface="+mj-lt"/>
              </a:defRPr>
            </a:lvl2pPr>
            <a:lvl3pPr>
              <a:buClrTx/>
              <a:defRPr>
                <a:solidFill>
                  <a:srgbClr val="000000"/>
                </a:solidFill>
                <a:latin typeface="+mj-lt"/>
              </a:defRPr>
            </a:lvl3pPr>
            <a:lvl4pPr>
              <a:buClrTx/>
              <a:defRPr>
                <a:solidFill>
                  <a:srgbClr val="000000"/>
                </a:solidFill>
                <a:latin typeface="+mj-lt"/>
              </a:defRPr>
            </a:lvl4pPr>
            <a:lvl5pPr>
              <a:buClrTx/>
              <a:defRPr>
                <a:solidFill>
                  <a:srgbClr val="000000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1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algn="l"/>
            <a:endParaRPr lang="nl-B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59293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8024"/>
            <a:ext cx="12192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0" y="6084000"/>
            <a:ext cx="264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7435" y="6084000"/>
            <a:ext cx="5376565" cy="432000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rIns="144000" bIns="0" anchor="ctr" anchorCtr="0">
            <a:noAutofit/>
          </a:bodyPr>
          <a:lstStyle>
            <a:lvl1pPr algn="l">
              <a:lnSpc>
                <a:spcPct val="90000"/>
              </a:lnSpc>
              <a:defRPr sz="1500">
                <a:solidFill>
                  <a:srgbClr val="00A0AE"/>
                </a:solidFill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4"/>
          </p:nvPr>
        </p:nvSpPr>
        <p:spPr>
          <a:xfrm>
            <a:off x="480000" y="6084000"/>
            <a:ext cx="480000" cy="667148"/>
          </a:xfrm>
          <a:prstGeom prst="rect">
            <a:avLst/>
          </a:prstGeom>
          <a:solidFill>
            <a:srgbClr val="00A0AE"/>
          </a:solidFill>
        </p:spPr>
        <p:txBody>
          <a:bodyPr vert="horz" wrap="none" lIns="0" tIns="108000" rIns="0" bIns="0" rtlCol="0" anchor="ctr" anchorCtr="0"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fld id="{3B80295F-48CD-49FC-897A-CCEC919B8070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2984"/>
          </a:xfrm>
          <a:prstGeom prst="rect">
            <a:avLst/>
          </a:prstGeom>
          <a:ln w="0">
            <a:noFill/>
          </a:ln>
        </p:spPr>
        <p:txBody>
          <a:bodyPr vert="horz" lIns="360000" tIns="180000" rIns="360000" bIns="14400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12192000" cy="4428000"/>
          </a:xfrm>
          <a:prstGeom prst="rect">
            <a:avLst/>
          </a:prstGeom>
        </p:spPr>
        <p:txBody>
          <a:bodyPr vert="horz" lIns="432000" tIns="252000" rIns="43200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0" name="Date Placeholder 3"/>
          <p:cNvSpPr>
            <a:spLocks noGrp="1"/>
          </p:cNvSpPr>
          <p:nvPr>
            <p:ph type="dt" sz="half" idx="2"/>
          </p:nvPr>
        </p:nvSpPr>
        <p:spPr>
          <a:xfrm>
            <a:off x="1007435" y="6570001"/>
            <a:ext cx="109119" cy="200055"/>
          </a:xfrm>
          <a:prstGeom prst="rect">
            <a:avLst/>
          </a:prstGeom>
          <a:solidFill>
            <a:srgbClr val="EC4B2F"/>
          </a:solidFill>
        </p:spPr>
        <p:txBody>
          <a:bodyPr wrap="none" lIns="108000" tIns="0" rIns="0" bIns="0" anchor="b" anchorCtr="0">
            <a:spAutoFit/>
          </a:bodyPr>
          <a:lstStyle>
            <a:lvl1pPr algn="r"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pPr algn="l"/>
            <a:endParaRPr lang="nl-BE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0456" y="5976000"/>
            <a:ext cx="1650076" cy="8645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78" r:id="rId3"/>
    <p:sldLayoutId id="2147483692" r:id="rId4"/>
    <p:sldLayoutId id="2147483679" r:id="rId5"/>
    <p:sldLayoutId id="2147483688" r:id="rId6"/>
    <p:sldLayoutId id="2147483687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 cap="all" baseline="0">
          <a:solidFill>
            <a:srgbClr val="00A0AE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SzPct val="90000"/>
        <a:buFont typeface="Verdana" pitchFamily="34" charset="0"/>
        <a:buChar char="•"/>
        <a:defRPr sz="3000" kern="1200">
          <a:solidFill>
            <a:srgbClr val="000000"/>
          </a:solidFill>
          <a:latin typeface="+mj-lt"/>
          <a:ea typeface="+mn-ea"/>
          <a:cs typeface="+mn-cs"/>
        </a:defRPr>
      </a:lvl1pPr>
      <a:lvl2pPr marL="723900" indent="-3683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−"/>
        <a:defRPr sz="2700" kern="1200">
          <a:solidFill>
            <a:srgbClr val="000000"/>
          </a:solidFill>
          <a:latin typeface="+mj-lt"/>
          <a:ea typeface="+mn-ea"/>
          <a:cs typeface="+mn-cs"/>
        </a:defRPr>
      </a:lvl2pPr>
      <a:lvl3pPr marL="982663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•"/>
        <a:defRPr sz="2400" kern="1200">
          <a:solidFill>
            <a:srgbClr val="000000"/>
          </a:solidFill>
          <a:latin typeface="+mj-lt"/>
          <a:ea typeface="+mn-ea"/>
          <a:cs typeface="+mn-cs"/>
        </a:defRPr>
      </a:lvl3pPr>
      <a:lvl4pPr marL="1255713" indent="-27305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»"/>
        <a:defRPr sz="2100" kern="1200">
          <a:solidFill>
            <a:srgbClr val="000000"/>
          </a:solidFill>
          <a:latin typeface="+mj-lt"/>
          <a:ea typeface="+mn-ea"/>
          <a:cs typeface="+mn-cs"/>
        </a:defRPr>
      </a:lvl4pPr>
      <a:lvl5pPr marL="1609725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tx1"/>
        </a:buClr>
        <a:buFont typeface="Arial" pitchFamily="34" charset="0"/>
        <a:buNone/>
        <a:defRPr sz="20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ilian-Fastenakels/campusap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expres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mongoos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nodemon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chrome.google.com/webstore/detail/json-formatter/bcjindcccaagfpapjjmafapmmgkkhgoa/related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en-US" dirty="0"/>
              <a:t>API in NodeJS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topics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114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B24877-7E97-4CFF-9E95-50F70156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</a:t>
            </a:r>
            <a:r>
              <a:rPr lang="en-US" dirty="0" err="1"/>
              <a:t>bestand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, ‘</a:t>
            </a:r>
            <a:r>
              <a:rPr lang="en-US" dirty="0" err="1"/>
              <a:t>package.json</a:t>
            </a:r>
            <a:r>
              <a:rPr lang="en-US" dirty="0"/>
              <a:t>’</a:t>
            </a:r>
          </a:p>
          <a:p>
            <a:r>
              <a:rPr lang="en-US" dirty="0"/>
              <a:t>Open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bestand</a:t>
            </a:r>
            <a:r>
              <a:rPr lang="en-US" dirty="0"/>
              <a:t> in </a:t>
            </a:r>
            <a:r>
              <a:rPr lang="en-US" dirty="0" err="1"/>
              <a:t>jouw</a:t>
            </a:r>
            <a:r>
              <a:rPr lang="en-US" dirty="0"/>
              <a:t> IDE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keuze</a:t>
            </a:r>
            <a:endParaRPr lang="en-US" dirty="0"/>
          </a:p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VS Code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F940C5-DEA0-44E2-A6D9-A5A84B0B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Nieuw</a:t>
            </a:r>
            <a:r>
              <a:rPr lang="en-US" sz="3600" dirty="0"/>
              <a:t> Nodejs project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ADE71-B047-400C-B1A5-43051A5DC3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F0AB-83A3-4CA3-B0AA-CDC6D77E5E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77B91-301A-40E2-B531-5077DDB7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990" y="3199889"/>
            <a:ext cx="7240010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406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03DC1E-5B7C-4389-B0FB-40F374CB7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6BB2D-EE19-4498-B731-49200205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5A391-7A1D-4828-B4CD-82C010C67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AE8DB-92C5-45E4-8F2D-E880988D33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94B78-27F6-421D-954F-C9512699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351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7D2549-FFFC-4820-BC31-F256B4E5E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2AF2AE-C367-4D6B-9CB9-857B1A7D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ACCC1-80CC-4B8D-A2D4-7AFB7DF01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B7202-24A0-4C80-A396-49B40A3A9B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4A1C6-033F-43B6-B636-821CA10A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09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9A292C-142F-4A28-8B80-215946923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9CDA7-4887-4CBC-B0B5-6C9097C7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78552-3E46-4D02-BDED-F6362D2C7D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939EF-2E7B-4BC7-9DBA-0E1C039BEF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82934-F56D-4E3F-ADAF-7AC7E878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64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0C0288-E44C-49C1-A853-36D6AEB57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Omdat</a:t>
            </a:r>
            <a:r>
              <a:rPr lang="en-US" dirty="0"/>
              <a:t> we nu data </a:t>
            </a:r>
            <a:r>
              <a:rPr lang="en-US" dirty="0" err="1"/>
              <a:t>aanpassen</a:t>
            </a:r>
            <a:r>
              <a:rPr lang="en-US" dirty="0"/>
              <a:t> op de database </a:t>
            </a:r>
            <a:r>
              <a:rPr lang="en-US" dirty="0" err="1"/>
              <a:t>veranderen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router.put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router.delete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n-US" dirty="0"/>
              <a:t>We </a:t>
            </a:r>
            <a:r>
              <a:rPr lang="en-US" dirty="0" err="1"/>
              <a:t>gebruiker</a:t>
            </a:r>
            <a:r>
              <a:rPr lang="en-US" dirty="0"/>
              <a:t>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findByIdAndDelete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 </a:t>
            </a:r>
            <a:r>
              <a:rPr lang="en-US" dirty="0" err="1"/>
              <a:t>methode</a:t>
            </a:r>
            <a:r>
              <a:rPr lang="en-US" dirty="0"/>
              <a:t> om 1 object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verwijderen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type, in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van het type Campus</a:t>
            </a:r>
          </a:p>
          <a:p>
            <a:r>
              <a:rPr lang="en-US" dirty="0"/>
              <a:t>We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id mee </a:t>
            </a:r>
            <a:r>
              <a:rPr lang="en-US" dirty="0" err="1"/>
              <a:t>als</a:t>
            </a:r>
            <a:r>
              <a:rPr lang="en-US" dirty="0"/>
              <a:t> parameter in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dirty="0"/>
              <a:t>, we </a:t>
            </a:r>
            <a:r>
              <a:rPr lang="en-US" dirty="0" err="1"/>
              <a:t>halen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op met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req.params.id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EC3DD-84FE-43B5-8324-A484B592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4870A-D098-41E2-88DA-5DE0ABF22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06ED5-FFCF-4D70-B265-5EF05089AA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1914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345997-42A9-45B7-B18B-3B1B2204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3D94C0-264A-4FB5-B517-0A8BA236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843FB-C194-46F7-8D97-BA1659C9A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343F3-2D0D-4605-9913-560DA1A7C5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348A60-E8A5-4BC2-A095-750F4BD5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96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D2AD652-BD94-4869-85EB-51F39D4946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2C553-B592-4464-A4B7-5EC8988D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1C3BC-E4E5-4D29-AD12-A6D8868395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5B2F2-EDCE-4E6D-A170-16EBD9623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22868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C82B83-9C59-411B-AB07-CE5591CA1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 </a:t>
            </a:r>
            <a:r>
              <a:rPr lang="en-US" dirty="0" err="1"/>
              <a:t>maak</a:t>
            </a:r>
            <a:r>
              <a:rPr lang="en-US" dirty="0"/>
              <a:t> je </a:t>
            </a:r>
            <a:r>
              <a:rPr lang="en-US" dirty="0" err="1"/>
              <a:t>dus</a:t>
            </a:r>
            <a:r>
              <a:rPr lang="en-US" dirty="0"/>
              <a:t> in NodeJS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redelijk</a:t>
            </a:r>
            <a:r>
              <a:rPr lang="en-US" dirty="0"/>
              <a:t> </a:t>
            </a:r>
            <a:r>
              <a:rPr lang="en-US" dirty="0" err="1"/>
              <a:t>simpele</a:t>
            </a:r>
            <a:r>
              <a:rPr lang="en-US" dirty="0"/>
              <a:t> API die de CRUD </a:t>
            </a:r>
            <a:r>
              <a:rPr lang="en-US" dirty="0" err="1"/>
              <a:t>operaties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voltooien</a:t>
            </a:r>
            <a:endParaRPr lang="en-US" dirty="0"/>
          </a:p>
          <a:p>
            <a:r>
              <a:rPr lang="en-US" dirty="0" err="1"/>
              <a:t>Begrijp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</a:t>
            </a:r>
            <a:r>
              <a:rPr lang="en-US" dirty="0" err="1"/>
              <a:t>toevoegen</a:t>
            </a:r>
            <a:r>
              <a:rPr lang="en-US" dirty="0"/>
              <a:t> van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/create /update /delete </a:t>
            </a:r>
            <a:r>
              <a:rPr lang="en-US" dirty="0" err="1"/>
              <a:t>volledig</a:t>
            </a:r>
            <a:r>
              <a:rPr lang="en-US" dirty="0"/>
              <a:t> </a:t>
            </a:r>
            <a:r>
              <a:rPr lang="en-US" dirty="0" err="1"/>
              <a:t>onnodig</a:t>
            </a:r>
            <a:r>
              <a:rPr lang="en-US" dirty="0"/>
              <a:t> is in de 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het type van de request al </a:t>
            </a:r>
            <a:r>
              <a:rPr lang="en-US" dirty="0" err="1"/>
              <a:t>verandert</a:t>
            </a:r>
            <a:r>
              <a:rPr lang="en-US" dirty="0"/>
              <a:t> van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GET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POST, PUT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DELETE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ophalen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routes</a:t>
            </a:r>
          </a:p>
          <a:p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r>
              <a:rPr lang="en-US" dirty="0"/>
              <a:t> is het </a:t>
            </a:r>
            <a:r>
              <a:rPr lang="en-US" dirty="0" err="1"/>
              <a:t>enkel</a:t>
            </a:r>
            <a:r>
              <a:rPr lang="en-US" dirty="0"/>
              <a:t> zo </a:t>
            </a:r>
            <a:r>
              <a:rPr lang="en-US" dirty="0" err="1"/>
              <a:t>gedaan</a:t>
            </a:r>
            <a:r>
              <a:rPr lang="en-US" dirty="0"/>
              <a:t> om wat </a:t>
            </a:r>
            <a:r>
              <a:rPr lang="en-US" dirty="0" err="1"/>
              <a:t>duidelijkheid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endParaRPr lang="en-US" dirty="0"/>
          </a:p>
          <a:p>
            <a:r>
              <a:rPr lang="en-US" dirty="0"/>
              <a:t>In de </a:t>
            </a:r>
            <a:r>
              <a:rPr lang="en-US" dirty="0" err="1"/>
              <a:t>praktijk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nooit </a:t>
            </a:r>
            <a:r>
              <a:rPr lang="en-US" dirty="0" err="1"/>
              <a:t>gedaan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9EAA1-AABD-45D0-B95A-A3357EAB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4F3D3-A835-4839-B636-F5C0E19192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7B38F-51D8-44A8-9E7B-0BED36A71B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16781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0DF3CA-42B6-4520-9B7D-1357B2148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code in </a:t>
            </a:r>
            <a:r>
              <a:rPr lang="en-US" dirty="0" err="1"/>
              <a:t>deze</a:t>
            </a:r>
            <a:r>
              <a:rPr lang="en-US" dirty="0"/>
              <a:t> slides is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vinden</a:t>
            </a:r>
            <a:r>
              <a:rPr lang="en-US" dirty="0"/>
              <a:t> op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>
                <a:hlinkClick r:id="rId2"/>
              </a:rPr>
              <a:t>https://github.com/Kilian-Fastenakels/campusapi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connectionstring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mee op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normaalgezien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de </a:t>
            </a:r>
            <a:r>
              <a:rPr lang="en-US" dirty="0" err="1"/>
              <a:t>bedoeling</a:t>
            </a:r>
            <a:endParaRPr lang="en-US" dirty="0"/>
          </a:p>
          <a:p>
            <a:pPr lvl="1"/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vertrouw</a:t>
            </a:r>
            <a:r>
              <a:rPr lang="en-US" dirty="0"/>
              <a:t> </a:t>
            </a:r>
            <a:r>
              <a:rPr lang="en-US" dirty="0" err="1"/>
              <a:t>erop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jullie</a:t>
            </a:r>
            <a:r>
              <a:rPr lang="en-US" dirty="0"/>
              <a:t> </a:t>
            </a:r>
            <a:r>
              <a:rPr lang="en-US" dirty="0" err="1"/>
              <a:t>verantwoordelijk</a:t>
            </a:r>
            <a:r>
              <a:rPr lang="en-US" dirty="0"/>
              <a:t> </a:t>
            </a:r>
            <a:r>
              <a:rPr lang="en-US" dirty="0" err="1"/>
              <a:t>omgaan</a:t>
            </a:r>
            <a:r>
              <a:rPr lang="en-US" dirty="0"/>
              <a:t> met de </a:t>
            </a:r>
            <a:r>
              <a:rPr lang="en-US" dirty="0" err="1"/>
              <a:t>informatie</a:t>
            </a:r>
            <a:r>
              <a:rPr lang="en-US" dirty="0"/>
              <a:t> op de database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4344B1-FE1D-48C5-A8CC-C1C6794F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2994E-976B-4B64-B0CA-35D726337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C4E7-9290-4530-A767-610FFCBF12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3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FB1B27-3533-432E-834A-C0A9E4D53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CE4054-3A65-496E-9D50-1AB74453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36BCB-52E8-41A8-B27A-B9C218B493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2A1C5-5D58-49D6-9B91-744B088628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DD430E-B1AE-4716-88B9-99C55214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AE23A9-79D4-41CE-8142-5679FF91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Voeg</a:t>
            </a:r>
            <a:r>
              <a:rPr lang="en-US" dirty="0"/>
              <a:t> de libraries toe die we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om </a:t>
            </a:r>
            <a:r>
              <a:rPr lang="en-US" dirty="0" err="1"/>
              <a:t>onze</a:t>
            </a:r>
            <a:r>
              <a:rPr lang="en-US" dirty="0"/>
              <a:t> server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install express mongoose </a:t>
            </a:r>
            <a:r>
              <a:rPr lang="en-US" dirty="0" err="1"/>
              <a:t>nodemon</a:t>
            </a:r>
            <a:endParaRPr lang="en-US" dirty="0"/>
          </a:p>
          <a:p>
            <a:r>
              <a:rPr lang="en-US" dirty="0"/>
              <a:t>Libraries </a:t>
            </a:r>
            <a:r>
              <a:rPr lang="en-US" dirty="0" err="1"/>
              <a:t>gescheiden</a:t>
            </a:r>
            <a:r>
              <a:rPr lang="en-US" dirty="0"/>
              <a:t> door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spatie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1 </a:t>
            </a:r>
            <a:r>
              <a:rPr lang="en-US" dirty="0" err="1"/>
              <a:t>voor</a:t>
            </a:r>
            <a:r>
              <a:rPr lang="en-US" dirty="0"/>
              <a:t> 1 </a:t>
            </a:r>
            <a:r>
              <a:rPr lang="en-US" dirty="0" err="1"/>
              <a:t>geïnstalleerd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8255C-7D87-4D7C-960B-D032D5A7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Nieuw</a:t>
            </a:r>
            <a:r>
              <a:rPr lang="en-US" sz="3600" dirty="0"/>
              <a:t> Nodejs project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209DA-1D2D-4F1B-90BB-2675DFF5AF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28B1A-2BFE-4760-86C8-8C79EFE50C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C0A0A-0CEF-4E38-934A-A048104C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14" y="3876259"/>
            <a:ext cx="10040751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8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F5A26A-9AD8-43A5-8DD0-7D42BC1DB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package.json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nu 3 dependencies</a:t>
            </a:r>
          </a:p>
          <a:p>
            <a:pPr lvl="1"/>
            <a:r>
              <a:rPr lang="en-US" dirty="0"/>
              <a:t>Express</a:t>
            </a:r>
          </a:p>
          <a:p>
            <a:pPr lvl="1"/>
            <a:r>
              <a:rPr lang="en-US" dirty="0"/>
              <a:t>Mongoose</a:t>
            </a:r>
          </a:p>
          <a:p>
            <a:pPr lvl="1"/>
            <a:r>
              <a:rPr lang="en-US" dirty="0" err="1"/>
              <a:t>Nodemon</a:t>
            </a:r>
            <a:endParaRPr lang="en-US" dirty="0"/>
          </a:p>
          <a:p>
            <a:r>
              <a:rPr lang="en-US" dirty="0" err="1"/>
              <a:t>Dit</a:t>
            </a:r>
            <a:r>
              <a:rPr lang="en-US" dirty="0"/>
              <a:t> script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de </a:t>
            </a:r>
            <a:r>
              <a:rPr lang="en-US" dirty="0" err="1"/>
              <a:t>node_modules</a:t>
            </a:r>
            <a:r>
              <a:rPr lang="en-US" dirty="0"/>
              <a:t> map </a:t>
            </a:r>
            <a:r>
              <a:rPr lang="en-US" dirty="0" err="1"/>
              <a:t>aangemaakt</a:t>
            </a:r>
            <a:r>
              <a:rPr lang="en-US" dirty="0"/>
              <a:t>, </a:t>
            </a:r>
            <a:r>
              <a:rPr lang="en-US" dirty="0" err="1"/>
              <a:t>waar</a:t>
            </a:r>
            <a:r>
              <a:rPr lang="en-US" dirty="0"/>
              <a:t> alle </a:t>
            </a:r>
            <a:r>
              <a:rPr lang="en-US" dirty="0" err="1"/>
              <a:t>bestanden</a:t>
            </a:r>
            <a:r>
              <a:rPr lang="en-US" dirty="0"/>
              <a:t> in </a:t>
            </a:r>
            <a:r>
              <a:rPr lang="en-US" dirty="0" err="1"/>
              <a:t>staan</a:t>
            </a:r>
            <a:r>
              <a:rPr lang="en-US" dirty="0"/>
              <a:t> die </a:t>
            </a:r>
            <a:r>
              <a:rPr lang="en-US" dirty="0" err="1"/>
              <a:t>deze</a:t>
            </a:r>
            <a:r>
              <a:rPr lang="en-US" dirty="0"/>
              <a:t> libraries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functioneren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F3ABED-5749-4C1B-A2D6-93618ACB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Nieuw</a:t>
            </a:r>
            <a:r>
              <a:rPr lang="en-US" sz="3600" dirty="0"/>
              <a:t> Nodejs project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C9E3F-C743-4C82-947E-50FE3E94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FA3C0-9AE6-4F27-AC47-0714099643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88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49B28F-EB23-4666-8542-C129510C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906048-99D3-4749-8D23-5A754BDA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451C3-C98A-4E66-AAF9-48B1913A3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477AC-5DF3-4204-8CDD-C4BF95A57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C3ED7-BDEF-4EFD-9D53-45AB8D738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96621-DDA2-43EB-9F25-F650BD381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Onze</a:t>
            </a:r>
            <a:r>
              <a:rPr lang="en-US" dirty="0"/>
              <a:t> development environment </a:t>
            </a:r>
            <a:r>
              <a:rPr lang="en-US" dirty="0" err="1"/>
              <a:t>staat</a:t>
            </a:r>
            <a:r>
              <a:rPr lang="en-US" dirty="0"/>
              <a:t> nu </a:t>
            </a:r>
            <a:r>
              <a:rPr lang="en-US" dirty="0" err="1"/>
              <a:t>klaar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server </a:t>
            </a:r>
            <a:r>
              <a:rPr lang="en-US" dirty="0" err="1"/>
              <a:t>aanmaken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kijken</a:t>
            </a:r>
            <a:r>
              <a:rPr lang="en-US" dirty="0"/>
              <a:t> of we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 van </a:t>
            </a:r>
            <a:r>
              <a:rPr lang="en-US" dirty="0" err="1"/>
              <a:t>onze</a:t>
            </a:r>
            <a:r>
              <a:rPr lang="en-US" dirty="0"/>
              <a:t> server</a:t>
            </a:r>
          </a:p>
          <a:p>
            <a:r>
              <a:rPr lang="en-US" dirty="0" err="1"/>
              <a:t>Eens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resultaat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 van </a:t>
            </a:r>
            <a:r>
              <a:rPr lang="en-US" dirty="0" err="1"/>
              <a:t>onze</a:t>
            </a:r>
            <a:r>
              <a:rPr lang="en-US" dirty="0"/>
              <a:t> server </a:t>
            </a:r>
            <a:r>
              <a:rPr lang="en-US" dirty="0" err="1"/>
              <a:t>gaan</a:t>
            </a:r>
            <a:r>
              <a:rPr lang="en-US" dirty="0"/>
              <a:t> we er </a:t>
            </a:r>
            <a:r>
              <a:rPr lang="en-US" dirty="0" err="1"/>
              <a:t>een</a:t>
            </a:r>
            <a:r>
              <a:rPr lang="en-US" dirty="0"/>
              <a:t> database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verbinden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routes </a:t>
            </a:r>
            <a:r>
              <a:rPr lang="en-US" dirty="0" err="1"/>
              <a:t>aanmaken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we de data in de database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manipuleren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282170-58B5-437A-B277-73F7EDEE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nu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E6B9F-285D-4793-8608-D799E7E68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29003-0463-45B4-ACDA-5F5D41FBEC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019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5E60EDB-1F92-412D-93B8-7BE74C8520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039F8-D986-45DB-83EF-D4F47496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38710-5C0A-47C3-A0E5-BF85E7CB6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B7A0B-7B96-4F19-93E0-A7BF77F43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113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4A5F28-9FC9-40D3-9011-05FE76D7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om </a:t>
            </a:r>
            <a:r>
              <a:rPr lang="en-US" dirty="0" err="1"/>
              <a:t>onze</a:t>
            </a:r>
            <a:r>
              <a:rPr lang="en-US" dirty="0"/>
              <a:t> code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schrijven</a:t>
            </a:r>
            <a:r>
              <a:rPr lang="en-US" dirty="0"/>
              <a:t>, </a:t>
            </a:r>
            <a:r>
              <a:rPr lang="en-US" dirty="0" err="1"/>
              <a:t>hiervoor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‘</a:t>
            </a:r>
            <a:r>
              <a:rPr lang="en-US" dirty="0" err="1"/>
              <a:t>src</a:t>
            </a:r>
            <a:r>
              <a:rPr lang="en-US" dirty="0"/>
              <a:t>’ folder </a:t>
            </a:r>
            <a:r>
              <a:rPr lang="en-US" dirty="0" err="1"/>
              <a:t>aan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 folder </a:t>
            </a:r>
            <a:r>
              <a:rPr lang="en-US" dirty="0" err="1"/>
              <a:t>maken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bestand</a:t>
            </a:r>
            <a:r>
              <a:rPr lang="en-US" dirty="0"/>
              <a:t> </a:t>
            </a:r>
            <a:r>
              <a:rPr lang="en-US" dirty="0" err="1"/>
              <a:t>genaamd</a:t>
            </a:r>
            <a:r>
              <a:rPr lang="en-US" dirty="0"/>
              <a:t> api.js, </a:t>
            </a:r>
            <a:r>
              <a:rPr lang="en-US" dirty="0" err="1"/>
              <a:t>zoals</a:t>
            </a:r>
            <a:r>
              <a:rPr lang="en-US" dirty="0"/>
              <a:t> we </a:t>
            </a:r>
            <a:r>
              <a:rPr lang="en-US" dirty="0" err="1"/>
              <a:t>gedefinieerd</a:t>
            </a:r>
            <a:r>
              <a:rPr lang="en-US" dirty="0"/>
              <a:t> </a:t>
            </a:r>
            <a:r>
              <a:rPr lang="en-US" dirty="0" err="1"/>
              <a:t>hadden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 err="1"/>
              <a:t>Hierin</a:t>
            </a:r>
            <a:r>
              <a:rPr lang="en-US" dirty="0"/>
              <a:t> </a:t>
            </a:r>
            <a:r>
              <a:rPr lang="en-US" dirty="0" err="1"/>
              <a:t>schrijven</a:t>
            </a:r>
            <a:r>
              <a:rPr lang="en-US" dirty="0"/>
              <a:t> we de code </a:t>
            </a:r>
            <a:r>
              <a:rPr lang="en-US" dirty="0" err="1"/>
              <a:t>voor</a:t>
            </a:r>
            <a:r>
              <a:rPr lang="en-US" dirty="0"/>
              <a:t> de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64C324-A421-4310-A858-1B4BCB54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53523-C0D7-4CDC-95B7-AE82AF44EB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A4C9B-B558-4359-9DFE-6E436ECB00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946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001EEB-862B-45D8-8DBB-672524E97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D247E-E33E-4AD9-B6CC-D37935ED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D1D14-4520-476E-8D0F-12B50E266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A93D3-6A8A-4E88-9B7B-BAB5320784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806C6-ABE6-434C-8BD1-8F748B1C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2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7700E7-E6EB-407C-AFD5-300E66F4C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bestand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we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dingen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Express </a:t>
            </a:r>
            <a:r>
              <a:rPr lang="en-US" dirty="0" err="1"/>
              <a:t>importeren</a:t>
            </a:r>
            <a:endParaRPr lang="en-US" dirty="0"/>
          </a:p>
          <a:p>
            <a:pPr lvl="1"/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variabele</a:t>
            </a:r>
            <a:r>
              <a:rPr lang="en-US" dirty="0"/>
              <a:t> </a:t>
            </a:r>
            <a:r>
              <a:rPr lang="en-US" dirty="0" err="1"/>
              <a:t>aanmaken</a:t>
            </a:r>
            <a:r>
              <a:rPr lang="en-US" dirty="0"/>
              <a:t> die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Express</a:t>
            </a:r>
          </a:p>
          <a:p>
            <a:pPr lvl="1"/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server om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met JSON data</a:t>
            </a:r>
          </a:p>
          <a:p>
            <a:pPr lvl="1"/>
            <a:r>
              <a:rPr lang="en-US" dirty="0"/>
              <a:t>De server </a:t>
            </a:r>
            <a:r>
              <a:rPr lang="en-US" dirty="0" err="1"/>
              <a:t>opstarten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poort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keuze</a:t>
            </a:r>
            <a:endParaRPr lang="en-US" dirty="0"/>
          </a:p>
          <a:p>
            <a:pPr lvl="2"/>
            <a:r>
              <a:rPr lang="en-US" dirty="0" err="1"/>
              <a:t>Standaard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hiervoor</a:t>
            </a:r>
            <a:r>
              <a:rPr lang="en-US" dirty="0"/>
              <a:t> </a:t>
            </a:r>
            <a:r>
              <a:rPr lang="en-US" dirty="0" err="1"/>
              <a:t>poort</a:t>
            </a:r>
            <a:r>
              <a:rPr lang="en-US" dirty="0"/>
              <a:t> 3000 </a:t>
            </a:r>
            <a:r>
              <a:rPr lang="en-US" dirty="0" err="1"/>
              <a:t>gebruikt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we </a:t>
            </a:r>
            <a:r>
              <a:rPr lang="en-US" dirty="0" err="1"/>
              <a:t>ook</a:t>
            </a:r>
            <a:r>
              <a:rPr lang="en-US" dirty="0"/>
              <a:t> 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4DF9C-FAF8-446F-A029-1C63ADF9B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2775D-38BD-4912-A7F4-31262E78DE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36562-FAC4-4A7D-9D2B-EE00B516EB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671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BC1146-311A-449B-870B-D7F2638BC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</a:p>
          <a:p>
            <a:r>
              <a:rPr lang="en-US" dirty="0"/>
              <a:t>Development environment </a:t>
            </a:r>
            <a:r>
              <a:rPr lang="en-US" dirty="0" err="1"/>
              <a:t>klaarzetten</a:t>
            </a:r>
            <a:endParaRPr lang="en-US" dirty="0"/>
          </a:p>
          <a:p>
            <a:r>
              <a:rPr lang="en-US" dirty="0"/>
              <a:t>Server </a:t>
            </a:r>
            <a:r>
              <a:rPr lang="en-US" dirty="0" err="1"/>
              <a:t>aanmaken</a:t>
            </a:r>
            <a:endParaRPr lang="en-US" dirty="0"/>
          </a:p>
          <a:p>
            <a:r>
              <a:rPr lang="en-US" dirty="0" err="1"/>
              <a:t>Eerste</a:t>
            </a:r>
            <a:r>
              <a:rPr lang="en-US" dirty="0"/>
              <a:t> route </a:t>
            </a:r>
            <a:r>
              <a:rPr lang="en-US" dirty="0" err="1"/>
              <a:t>definieren</a:t>
            </a:r>
            <a:endParaRPr lang="en-US" dirty="0"/>
          </a:p>
          <a:p>
            <a:r>
              <a:rPr lang="en-US" dirty="0"/>
              <a:t>Database </a:t>
            </a:r>
            <a:r>
              <a:rPr lang="en-US" dirty="0" err="1"/>
              <a:t>aanmaken</a:t>
            </a:r>
            <a:endParaRPr lang="en-US" dirty="0"/>
          </a:p>
          <a:p>
            <a:r>
              <a:rPr lang="en-US" dirty="0" err="1"/>
              <a:t>Verbinden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database</a:t>
            </a:r>
          </a:p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CC1E54-0ECB-4E6B-BB90-76FB7497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819F7-C752-447C-9C96-C1220B322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AB6D9-8A45-4E93-8E70-416FACF7FF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283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3901B1-2893-474A-88CA-712A01109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3B9FC-E482-487E-A13D-4A332D53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AC318-4557-4546-A63F-5C1682358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86ACC-E10A-4495-9724-B118CE2A78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AFD61-FFE0-4827-B4CA-308EF821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57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E99F3C-AB24-4DE9-804D-09403FB6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server nu </a:t>
            </a:r>
            <a:r>
              <a:rPr lang="en-US" dirty="0" err="1"/>
              <a:t>aangemaakt</a:t>
            </a:r>
            <a:endParaRPr lang="en-US" dirty="0"/>
          </a:p>
          <a:p>
            <a:r>
              <a:rPr lang="en-US" dirty="0"/>
              <a:t>Hoe </a:t>
            </a:r>
            <a:r>
              <a:rPr lang="en-US" dirty="0" err="1"/>
              <a:t>starten</a:t>
            </a:r>
            <a:r>
              <a:rPr lang="en-US" dirty="0"/>
              <a:t> we </a:t>
            </a:r>
            <a:r>
              <a:rPr lang="en-US" dirty="0" err="1"/>
              <a:t>deze</a:t>
            </a:r>
            <a:r>
              <a:rPr lang="en-US" dirty="0"/>
              <a:t> server nu op?</a:t>
            </a:r>
          </a:p>
          <a:p>
            <a:r>
              <a:rPr lang="en-US" dirty="0"/>
              <a:t>Om de server automatisch </a:t>
            </a:r>
            <a:r>
              <a:rPr lang="en-US" dirty="0" err="1"/>
              <a:t>te</a:t>
            </a:r>
            <a:r>
              <a:rPr lang="en-US" dirty="0"/>
              <a:t> laten </a:t>
            </a:r>
            <a:r>
              <a:rPr lang="en-US" dirty="0" err="1"/>
              <a:t>herladen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opslaan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relevant </a:t>
            </a:r>
            <a:r>
              <a:rPr lang="en-US" dirty="0" err="1"/>
              <a:t>bestand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we </a:t>
            </a:r>
            <a:r>
              <a:rPr lang="en-US" dirty="0" err="1"/>
              <a:t>nodemon</a:t>
            </a:r>
            <a:r>
              <a:rPr lang="en-US" dirty="0"/>
              <a:t>.</a:t>
            </a:r>
          </a:p>
          <a:p>
            <a:r>
              <a:rPr lang="en-US" b="0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npx</a:t>
            </a:r>
            <a:r>
              <a:rPr lang="en-US" b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b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/api.js</a:t>
            </a:r>
          </a:p>
          <a:p>
            <a:pPr lvl="1"/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Als je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een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error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krijgt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gebruik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dan even het commando ‘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install’ om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te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controleren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dat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alle packages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juist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geïnstalleerd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zijn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chemeClr val="accent6">
                  <a:lumMod val="1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F28A30-8BCC-4C2D-9730-42DD9E4E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6D79-39A1-48A6-BC5D-2604D3637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D395F-2751-46B0-8EA1-0CFC0C0B8D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903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12BC5E-A6EE-4AB9-9C07-E6B33848F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9D062-113B-4E59-9A20-A7865E387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703A8-97F3-42D2-ADBF-FE443A019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AC419-D1F5-4075-97EA-2DC5DE3CCA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AAB93-5F72-473D-ADC8-8B978905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96150D-2856-4CAB-A43C-57D146BFE68B}"/>
              </a:ext>
            </a:extLst>
          </p:cNvPr>
          <p:cNvSpPr/>
          <p:nvPr/>
        </p:nvSpPr>
        <p:spPr>
          <a:xfrm>
            <a:off x="3276600" y="2133600"/>
            <a:ext cx="3412067" cy="287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F27F9-5BED-4A94-8965-6E81BAB4ABF6}"/>
              </a:ext>
            </a:extLst>
          </p:cNvPr>
          <p:cNvSpPr/>
          <p:nvPr/>
        </p:nvSpPr>
        <p:spPr>
          <a:xfrm>
            <a:off x="2514600" y="6207184"/>
            <a:ext cx="2218267" cy="2190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60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0C72B-8B40-4ECB-9D1D-28EE73FB7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Om het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makkelijker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om de server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</a:t>
            </a:r>
            <a:r>
              <a:rPr lang="en-US" dirty="0" err="1"/>
              <a:t>voegen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startup script toe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package.json</a:t>
            </a:r>
            <a:endParaRPr lang="en-US" dirty="0"/>
          </a:p>
          <a:p>
            <a:r>
              <a:rPr lang="en-US" dirty="0" err="1"/>
              <a:t>Ipv</a:t>
            </a:r>
            <a:r>
              <a:rPr lang="en-US" dirty="0"/>
              <a:t> </a:t>
            </a:r>
            <a:r>
              <a:rPr lang="en-US" b="0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npx</a:t>
            </a:r>
            <a:r>
              <a:rPr lang="en-US" b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nodemon</a:t>
            </a:r>
            <a:r>
              <a:rPr lang="en-US" b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/api.js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kunnen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we dan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gewoon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b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start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typen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om de server op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te</a:t>
            </a:r>
            <a:r>
              <a:rPr lang="en-US" b="0" dirty="0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accent6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starten</a:t>
            </a:r>
            <a:endParaRPr lang="en-US" b="0" dirty="0">
              <a:solidFill>
                <a:schemeClr val="accent6">
                  <a:lumMod val="1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7ACC6-6BFB-4D4A-9D60-62D7423F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E37DA-1915-4E35-9A0F-9682DC3CB9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8618-93C6-45CC-891C-2486644A66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2844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DFF71-C1FD-4883-95CA-BE59AD605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7614EF-8DCC-40A3-AEDC-8734B202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5927E-BE40-4C65-A5B2-B3859471D4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DD42C-C468-44F4-99E2-56E1A1DC5E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0F8D9-BAE7-4B31-A7BB-A13FD0B1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CCAA6C-81A7-41DE-B722-CE31604573D5}"/>
              </a:ext>
            </a:extLst>
          </p:cNvPr>
          <p:cNvSpPr/>
          <p:nvPr/>
        </p:nvSpPr>
        <p:spPr>
          <a:xfrm>
            <a:off x="3276600" y="2133600"/>
            <a:ext cx="3412067" cy="287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C9D82-C277-4DAE-AF21-462D892A8888}"/>
              </a:ext>
            </a:extLst>
          </p:cNvPr>
          <p:cNvSpPr/>
          <p:nvPr/>
        </p:nvSpPr>
        <p:spPr>
          <a:xfrm>
            <a:off x="4199467" y="4233333"/>
            <a:ext cx="3412067" cy="287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B9333-A47C-48FA-A812-F765CB00DC98}"/>
              </a:ext>
            </a:extLst>
          </p:cNvPr>
          <p:cNvSpPr/>
          <p:nvPr/>
        </p:nvSpPr>
        <p:spPr>
          <a:xfrm>
            <a:off x="2082800" y="4846931"/>
            <a:ext cx="3412067" cy="287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71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8054F-09E1-4233-9BF6-BD1B76355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Onze</a:t>
            </a:r>
            <a:r>
              <a:rPr lang="en-US" dirty="0"/>
              <a:t> server is nu </a:t>
            </a:r>
            <a:r>
              <a:rPr lang="en-US" dirty="0" err="1"/>
              <a:t>aangemaakt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draaien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routes </a:t>
            </a:r>
            <a:r>
              <a:rPr lang="en-US" dirty="0" err="1"/>
              <a:t>gedefinieerd</a:t>
            </a:r>
            <a:r>
              <a:rPr lang="en-US" dirty="0"/>
              <a:t>, we </a:t>
            </a:r>
            <a:r>
              <a:rPr lang="en-US" dirty="0" err="1"/>
              <a:t>krijgen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resultaat</a:t>
            </a:r>
            <a:r>
              <a:rPr lang="en-US" dirty="0"/>
              <a:t> </a:t>
            </a:r>
            <a:r>
              <a:rPr lang="en-US" dirty="0" err="1"/>
              <a:t>wanneer</a:t>
            </a:r>
            <a:r>
              <a:rPr lang="en-US" dirty="0"/>
              <a:t> we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server </a:t>
            </a:r>
            <a:r>
              <a:rPr lang="en-US" dirty="0" err="1"/>
              <a:t>surfen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ED24C-61CB-4F6B-BD10-090E9B9D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B2FB-AA98-431D-B4F9-B7A21A1C7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64CDF-E931-4E06-AFA6-DE8B58E041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757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744831-53EB-48B6-B66A-D0BF73013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803054-C0FA-40FD-8AA2-9DD2FB71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C9FF1-2F23-4577-B3F8-149A8B01B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A4A34-D8B5-4A6D-8D01-070C7AE3A9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35FBA-6C75-45E2-A276-041CE33A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4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33F4725-FB70-40A7-A3FA-825BCB1779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4D054-50B9-4F4F-9D12-F355BF88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definieren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FD51A-3309-4F2E-8882-71C72B10F3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447E5-C3E6-4422-A233-4CE3270903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67953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E29E8A-A516-4330-8DDA-A2496C17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81700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Wanneer</a:t>
            </a:r>
            <a:r>
              <a:rPr lang="en-US" dirty="0"/>
              <a:t> we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startpagina</a:t>
            </a:r>
            <a:r>
              <a:rPr lang="en-US" dirty="0"/>
              <a:t> van de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surfen</a:t>
            </a:r>
            <a:r>
              <a:rPr lang="en-US" dirty="0"/>
              <a:t> </a:t>
            </a:r>
            <a:r>
              <a:rPr lang="en-US" dirty="0" err="1"/>
              <a:t>willen</a:t>
            </a:r>
            <a:r>
              <a:rPr lang="en-US" dirty="0"/>
              <a:t> we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tonen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routes er </a:t>
            </a:r>
            <a:r>
              <a:rPr lang="en-US" dirty="0" err="1"/>
              <a:t>allemaal</a:t>
            </a:r>
            <a:r>
              <a:rPr lang="en-US" dirty="0"/>
              <a:t> </a:t>
            </a:r>
            <a:r>
              <a:rPr lang="en-US" dirty="0" err="1"/>
              <a:t>beschikbaar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er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 met de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welkom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heten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eerste</a:t>
            </a:r>
            <a:r>
              <a:rPr lang="en-US" dirty="0"/>
              <a:t> route die we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uitwerken</a:t>
            </a:r>
            <a:r>
              <a:rPr lang="en-US" dirty="0"/>
              <a:t> is de ‘/’ route</a:t>
            </a:r>
          </a:p>
          <a:p>
            <a:r>
              <a:rPr lang="en-US" dirty="0"/>
              <a:t>Om </a:t>
            </a:r>
            <a:r>
              <a:rPr lang="en-US" dirty="0" err="1"/>
              <a:t>een</a:t>
            </a:r>
            <a:r>
              <a:rPr lang="en-US" dirty="0"/>
              <a:t> route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router </a:t>
            </a:r>
            <a:r>
              <a:rPr lang="en-US" dirty="0" err="1"/>
              <a:t>nodig</a:t>
            </a:r>
            <a:r>
              <a:rPr lang="en-US" dirty="0"/>
              <a:t>, </a:t>
            </a:r>
            <a:r>
              <a:rPr lang="en-US" dirty="0" err="1"/>
              <a:t>gelukkig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van Express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app </a:t>
            </a:r>
            <a:r>
              <a:rPr lang="en-US" dirty="0" err="1"/>
              <a:t>ook</a:t>
            </a:r>
            <a:r>
              <a:rPr lang="en-US" dirty="0"/>
              <a:t> laten </a:t>
            </a:r>
            <a:r>
              <a:rPr lang="en-US" dirty="0" err="1"/>
              <a:t>weten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we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willen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router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F54445-2738-4BAC-9A29-8BBCD049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route </a:t>
            </a:r>
            <a:r>
              <a:rPr lang="en-US" dirty="0" err="1"/>
              <a:t>definieren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66929-B509-41E2-B09D-CEF01E0EA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590D9-0931-45DE-BF05-B82D1D1B49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4063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51F822-421A-4125-9609-DD2525D8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004DFD-9A81-41A5-BA86-3555FA86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70790-BF7D-4A18-9721-B17C3DE61C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3CCFA-BB52-4CAF-9BA2-88549AE31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C0536A-DBF9-4848-B684-DE9B75D32162}"/>
              </a:ext>
            </a:extLst>
          </p:cNvPr>
          <p:cNvSpPr/>
          <p:nvPr/>
        </p:nvSpPr>
        <p:spPr>
          <a:xfrm>
            <a:off x="2785534" y="1076918"/>
            <a:ext cx="3412067" cy="287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80E32-E2EF-4AF5-AEFE-6358D515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D50AFF-B04C-4AB5-8321-F24EEAF18864}"/>
              </a:ext>
            </a:extLst>
          </p:cNvPr>
          <p:cNvSpPr/>
          <p:nvPr/>
        </p:nvSpPr>
        <p:spPr>
          <a:xfrm>
            <a:off x="2912533" y="1103984"/>
            <a:ext cx="3412067" cy="287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9EEBA-D6FD-45FE-8859-8E5DF30F91F6}"/>
              </a:ext>
            </a:extLst>
          </p:cNvPr>
          <p:cNvSpPr/>
          <p:nvPr/>
        </p:nvSpPr>
        <p:spPr>
          <a:xfrm>
            <a:off x="2785534" y="2119968"/>
            <a:ext cx="3412067" cy="287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5E60EDB-1F92-412D-93B8-7BE74C8520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libraries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039F8-D986-45DB-83EF-D4F47496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38710-5C0A-47C3-A0E5-BF85E7CB6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B7A0B-7B96-4F19-93E0-A7BF77F43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887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B69894-B94C-4D0E-B950-F4A37CC1E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Er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soorten</a:t>
            </a:r>
            <a:r>
              <a:rPr lang="en-US" dirty="0"/>
              <a:t> routes die we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definieren</a:t>
            </a:r>
            <a:r>
              <a:rPr lang="en-US" dirty="0"/>
              <a:t> met </a:t>
            </a:r>
            <a:r>
              <a:rPr lang="en-US" dirty="0" err="1"/>
              <a:t>deze</a:t>
            </a:r>
            <a:r>
              <a:rPr lang="en-US" dirty="0"/>
              <a:t> router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POST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PUT</a:t>
            </a:r>
          </a:p>
          <a:p>
            <a:r>
              <a:rPr lang="en-US" dirty="0"/>
              <a:t>Elke route </a:t>
            </a:r>
            <a:r>
              <a:rPr lang="en-US" dirty="0" err="1"/>
              <a:t>heeft</a:t>
            </a:r>
            <a:r>
              <a:rPr lang="en-US" dirty="0"/>
              <a:t> 2 parameters,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response</a:t>
            </a:r>
          </a:p>
          <a:p>
            <a:pPr lvl="1"/>
            <a:r>
              <a:rPr lang="en-US" dirty="0"/>
              <a:t>Vaak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parameters </a:t>
            </a:r>
            <a:r>
              <a:rPr lang="en-US" dirty="0" err="1"/>
              <a:t>afgekort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res</a:t>
            </a:r>
          </a:p>
          <a:p>
            <a:r>
              <a:rPr lang="en-US" dirty="0"/>
              <a:t>We </a:t>
            </a:r>
            <a:r>
              <a:rPr lang="en-US" dirty="0" err="1"/>
              <a:t>beginnen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simpele</a:t>
            </a:r>
            <a:r>
              <a:rPr lang="en-US" dirty="0"/>
              <a:t> GET route die wat HTML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C51D7-FFB9-46FE-A491-4D8A49BD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route </a:t>
            </a:r>
            <a:r>
              <a:rPr lang="en-US" dirty="0" err="1"/>
              <a:t>definieren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D28E-C709-4DDA-A092-40EADBC18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42238-CA09-4348-878E-65AED1617B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1430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E3D21F-7810-4F91-BED0-54BA20701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A907B1-E5C5-4C77-8CA8-8C294D8E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288E-1269-487C-A463-7092A0386F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F1D38-C642-40AD-A67E-D493193C4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388A1-F5DC-4376-ADFA-A91E95A3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06D07F-CF39-47A7-9F92-21BC36D8E0BC}"/>
              </a:ext>
            </a:extLst>
          </p:cNvPr>
          <p:cNvSpPr/>
          <p:nvPr/>
        </p:nvSpPr>
        <p:spPr>
          <a:xfrm>
            <a:off x="2971933" y="2517901"/>
            <a:ext cx="6476867" cy="750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9AAFE2-3DE4-4FA3-AF72-4B7C0CE7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982B2A-2736-431C-9C95-860BD0355EC8}"/>
              </a:ext>
            </a:extLst>
          </p:cNvPr>
          <p:cNvSpPr/>
          <p:nvPr/>
        </p:nvSpPr>
        <p:spPr>
          <a:xfrm>
            <a:off x="3039534" y="2517901"/>
            <a:ext cx="6409266" cy="9788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39D15-DA65-45AB-AC8E-C14C95B1D72D}"/>
              </a:ext>
            </a:extLst>
          </p:cNvPr>
          <p:cNvSpPr/>
          <p:nvPr/>
        </p:nvSpPr>
        <p:spPr>
          <a:xfrm>
            <a:off x="2548467" y="6156066"/>
            <a:ext cx="1566333" cy="2878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24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BCA178-EB27-466A-A302-119C298D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8170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Omdat</a:t>
            </a:r>
            <a:r>
              <a:rPr lang="en-US" dirty="0"/>
              <a:t> we data </a:t>
            </a:r>
            <a:r>
              <a:rPr lang="en-US" dirty="0" err="1"/>
              <a:t>ophalen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we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router.get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We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willen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dat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dit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resultaat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op de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homepagina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getoond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wordt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dus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we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geven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als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url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‘/’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mee</a:t>
            </a:r>
          </a:p>
          <a:p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Tussen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haakjes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hebben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we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res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ook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al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gebruiken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we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dit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geval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niet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moet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deze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parameter er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toch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staan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. Express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verwacht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dit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  <a:p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Daarna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gebruiken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we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res.send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 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om wat HTML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terug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geven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Dit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wordt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getoond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op de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pagina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We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tonen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ook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in de console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welke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route er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opgeroepen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werd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961A5-01A9-44A3-AC74-E49A33A6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Eerste</a:t>
            </a:r>
            <a:r>
              <a:rPr lang="en-US" dirty="0"/>
              <a:t> route </a:t>
            </a:r>
            <a:r>
              <a:rPr lang="en-US" dirty="0" err="1"/>
              <a:t>definieren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505AE-04F5-43A8-A211-3C1069FBF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87974-A014-4E77-B97E-5010A50235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4129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507639-0339-4143-84C3-24E63B95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B93D6-9096-49D0-9CD1-BB5DE52E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45595-9708-4BE2-A9F0-A8EFC5EDA2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B6CD0-DCE8-4072-BE46-609FA5C665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C4D24-88B8-423E-8433-207CF460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08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D492E25-051E-43E3-B464-A4B7C00B3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NoSQL met MongoDB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3DD4E4-1CB0-4D39-9B36-F6C7D3D1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A1B06-FA56-4054-A0A0-FD1C255C0E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D4E7E-DB0C-4B5F-B3AA-503393439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8207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3D460C-B047-4AC0-A2A3-083D36020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EB0EF8-932C-4BE9-BCC4-C9E15732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B1CDD-5287-4FEE-A088-E9D4533D27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708D9-ECA9-47C7-8243-98CB57A76D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44630-6D51-496B-9ADF-1600F60C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5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1CAC70-0BFA-4300-BE17-B22E72AA2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999"/>
            <a:ext cx="12192000" cy="4825467"/>
          </a:xfrm>
        </p:spPr>
        <p:txBody>
          <a:bodyPr>
            <a:normAutofit/>
          </a:bodyPr>
          <a:lstStyle/>
          <a:p>
            <a:r>
              <a:rPr lang="en-US" dirty="0"/>
              <a:t>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verbinden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database </a:t>
            </a:r>
            <a:r>
              <a:rPr lang="en-US" dirty="0" err="1"/>
              <a:t>moeten</a:t>
            </a:r>
            <a:r>
              <a:rPr lang="en-US" dirty="0"/>
              <a:t> we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database </a:t>
            </a:r>
            <a:r>
              <a:rPr lang="en-US" dirty="0" err="1"/>
              <a:t>aanmaken</a:t>
            </a:r>
            <a:endParaRPr lang="en-US" dirty="0"/>
          </a:p>
          <a:p>
            <a:r>
              <a:rPr lang="en-US" dirty="0" err="1"/>
              <a:t>Hiervoor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de gratis tool MongoDB</a:t>
            </a:r>
          </a:p>
          <a:p>
            <a:r>
              <a:rPr lang="en-US" dirty="0"/>
              <a:t>MongoDB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gratis </a:t>
            </a:r>
            <a:r>
              <a:rPr lang="en-US" dirty="0" err="1"/>
              <a:t>een</a:t>
            </a:r>
            <a:r>
              <a:rPr lang="en-US" dirty="0"/>
              <a:t> NoSQL database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aanmaken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hosting </a:t>
            </a:r>
            <a:r>
              <a:rPr lang="en-US" dirty="0" err="1"/>
              <a:t>krijgt</a:t>
            </a:r>
            <a:endParaRPr lang="en-US" dirty="0"/>
          </a:p>
          <a:p>
            <a:r>
              <a:rPr lang="en-US" dirty="0"/>
              <a:t>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database </a:t>
            </a:r>
            <a:r>
              <a:rPr lang="en-US" dirty="0" err="1"/>
              <a:t>makkelijke</a:t>
            </a:r>
            <a:r>
              <a:rPr lang="en-US" dirty="0"/>
              <a:t> </a:t>
            </a:r>
            <a:r>
              <a:rPr lang="en-US" dirty="0" err="1"/>
              <a:t>verbinden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NodeJS </a:t>
            </a:r>
            <a:r>
              <a:rPr lang="en-US" dirty="0" err="1"/>
              <a:t>applicatie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account </a:t>
            </a:r>
            <a:r>
              <a:rPr lang="en-US" dirty="0" err="1"/>
              <a:t>aan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C44CA-2C8C-4BC6-B8CC-E357DF9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1A02C-6735-4FE5-B485-A3DD7B6DE6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61FA3-8222-4FD5-94EF-34AC194683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3948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C20854-25C8-48DE-AEB7-A6BA608F9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929581-98C1-4771-896A-5BC0A4E9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17899-BB98-4481-BFE2-A03B1E69E8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8147-354D-492E-AEA1-2A65B77A72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6C5BA-DF82-4AB5-9FB9-D84A6D0F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70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045A4-1E83-4BC0-BE46-FA6C7411C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DC348D-132B-4B60-BD88-196C4120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8ACDD-CB32-468A-9384-7FAFE3CFA8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3B594-EC89-41C1-A054-E73FCD42C0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48AE8-5AC0-48F3-9BD4-38305A92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90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630A17-7795-4E7A-95C6-47F8C1476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12B7EE-7238-4584-A46B-E121371E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7B3E0-1C97-41EA-89DC-AEE409526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3DF3B-E216-4B20-BE74-E1C2079435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BFC7D-A344-4E58-B00C-8303AAF9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3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532D9D-EE4F-4600-A2CF-78F3217DF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https://nodejs.org/en/</a:t>
            </a:r>
            <a:endParaRPr lang="en-US" dirty="0"/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library die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toelaat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projectjes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JS code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testen</a:t>
            </a:r>
            <a:endParaRPr lang="en-US" dirty="0"/>
          </a:p>
          <a:p>
            <a:r>
              <a:rPr lang="en-US" dirty="0" err="1"/>
              <a:t>Samen</a:t>
            </a:r>
            <a:r>
              <a:rPr lang="en-US" dirty="0"/>
              <a:t> met </a:t>
            </a:r>
            <a:r>
              <a:rPr lang="en-US" dirty="0" err="1"/>
              <a:t>enkele</a:t>
            </a:r>
            <a:r>
              <a:rPr lang="en-US" dirty="0"/>
              <a:t> libraries </a:t>
            </a:r>
            <a:r>
              <a:rPr lang="en-US" dirty="0" err="1"/>
              <a:t>maken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simpele</a:t>
            </a:r>
            <a:r>
              <a:rPr lang="en-US" dirty="0"/>
              <a:t> API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A930E-D8F6-4A3E-B7B9-BD543FC6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3BA9C-0DC4-467D-B826-122CDB03FA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0DBC7-1BA6-4498-BE2D-3E7FE53CF8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2286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F3B81A-CFFA-46C1-8397-9331AB21D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48F4-CE10-46F3-AA5E-EA822619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62466-2D45-4D60-BC94-AAC0699326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55B03-49DB-47C4-B280-7448A6B161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60AB7E-6FEB-43D5-9157-4429FAB3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79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C2A32A-2BDC-4931-B0DE-3AAF15FA5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DAF0C2-A323-424C-9A20-5593AB13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8112E-66D7-4066-B01E-805C874D95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713FC-D5F9-40AB-B515-654C8D2469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DE4E4-145B-4A91-8888-B4E98D20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66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D9094E-DDEC-498D-9DE7-4231B1D51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2B0040-8EDE-41FF-B88F-640501CEA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BD570-FFD7-4009-8CD2-8CB999AC50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5B54-F806-4D10-B86F-E77108B4F5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AA4B1-06B7-491A-A8A6-46E17735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01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FD80BB-EABE-4C92-85E1-7EE06AFC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999"/>
            <a:ext cx="12192000" cy="4808533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geregistreerd</a:t>
            </a:r>
            <a:r>
              <a:rPr lang="en-US" dirty="0"/>
              <a:t> op MongoDB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‘cluster’ </a:t>
            </a:r>
            <a:r>
              <a:rPr lang="en-US" dirty="0" err="1"/>
              <a:t>aangemaakt</a:t>
            </a:r>
            <a:endParaRPr lang="en-US" dirty="0"/>
          </a:p>
          <a:p>
            <a:r>
              <a:rPr lang="en-US" dirty="0" err="1"/>
              <a:t>Een</a:t>
            </a:r>
            <a:r>
              <a:rPr lang="en-US" dirty="0"/>
              <a:t> cluster is </a:t>
            </a:r>
            <a:r>
              <a:rPr lang="en-US" dirty="0" err="1"/>
              <a:t>een</a:t>
            </a:r>
            <a:r>
              <a:rPr lang="en-US" dirty="0"/>
              <a:t> server </a:t>
            </a:r>
            <a:r>
              <a:rPr lang="en-US" dirty="0" err="1"/>
              <a:t>waar</a:t>
            </a:r>
            <a:r>
              <a:rPr lang="en-US" dirty="0"/>
              <a:t> we 1 of </a:t>
            </a:r>
            <a:r>
              <a:rPr lang="en-US" dirty="0" err="1"/>
              <a:t>meerdere</a:t>
            </a:r>
            <a:r>
              <a:rPr lang="en-US" dirty="0"/>
              <a:t> databases op </a:t>
            </a:r>
            <a:r>
              <a:rPr lang="en-US" dirty="0" err="1"/>
              <a:t>kunnen</a:t>
            </a:r>
            <a:r>
              <a:rPr lang="en-US" dirty="0"/>
              <a:t> laten </a:t>
            </a:r>
            <a:r>
              <a:rPr lang="en-US" dirty="0" err="1"/>
              <a:t>draaien</a:t>
            </a:r>
            <a:endParaRPr lang="en-US" dirty="0"/>
          </a:p>
          <a:p>
            <a:r>
              <a:rPr lang="en-US" dirty="0"/>
              <a:t>Gratis </a:t>
            </a:r>
            <a:r>
              <a:rPr lang="en-US" dirty="0" err="1"/>
              <a:t>kunnen</a:t>
            </a:r>
            <a:r>
              <a:rPr lang="en-US" dirty="0"/>
              <a:t> we 1 database per cluster </a:t>
            </a:r>
            <a:r>
              <a:rPr lang="en-US" dirty="0" err="1"/>
              <a:t>maken</a:t>
            </a:r>
            <a:r>
              <a:rPr lang="en-US" dirty="0"/>
              <a:t>, maar we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zoveel</a:t>
            </a:r>
            <a:r>
              <a:rPr lang="en-US" dirty="0"/>
              <a:t> clusters </a:t>
            </a:r>
            <a:r>
              <a:rPr lang="en-US" dirty="0" err="1"/>
              <a:t>aanmaken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we </a:t>
            </a:r>
            <a:r>
              <a:rPr lang="en-US" dirty="0" err="1"/>
              <a:t>willen</a:t>
            </a:r>
            <a:endParaRPr lang="en-US" dirty="0"/>
          </a:p>
          <a:p>
            <a:r>
              <a:rPr lang="en-US" dirty="0"/>
              <a:t>Meer dan </a:t>
            </a:r>
            <a:r>
              <a:rPr lang="en-US" dirty="0" err="1"/>
              <a:t>voldoende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persoonlijke</a:t>
            </a:r>
            <a:r>
              <a:rPr lang="en-US" dirty="0"/>
              <a:t> </a:t>
            </a:r>
            <a:r>
              <a:rPr lang="en-US" dirty="0" err="1"/>
              <a:t>projectjes</a:t>
            </a:r>
            <a:endParaRPr lang="en-US" dirty="0"/>
          </a:p>
          <a:p>
            <a:r>
              <a:rPr lang="en-US" dirty="0"/>
              <a:t>Het </a:t>
            </a:r>
            <a:r>
              <a:rPr lang="en-US" dirty="0" err="1"/>
              <a:t>aanmaken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cluster </a:t>
            </a:r>
            <a:r>
              <a:rPr lang="en-US" dirty="0" err="1"/>
              <a:t>duurt</a:t>
            </a:r>
            <a:r>
              <a:rPr lang="en-US" dirty="0"/>
              <a:t>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minuten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24B44-72FB-4A78-BD00-A472BC1B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7F7EB-9D3A-4138-BB31-5A9B0AF6F4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144D4-C61D-4701-8D3E-C4774ADA04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6541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15879-B95C-4686-9B82-D63D9EECF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608399-F203-4D51-8CC6-58294873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58FDC-0503-4DEA-9375-E759E8AF2B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5AA7B-8D3A-4A0D-9BC6-1F4A8C4C89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8794B-69DA-4ACE-AA3F-B9FF7A0A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BA8EEC-7E07-4521-AC2E-48D323DB9868}"/>
              </a:ext>
            </a:extLst>
          </p:cNvPr>
          <p:cNvSpPr/>
          <p:nvPr/>
        </p:nvSpPr>
        <p:spPr>
          <a:xfrm>
            <a:off x="3615268" y="2162301"/>
            <a:ext cx="1015999" cy="3438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45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F0303-CCDE-46B4-B446-62CB9EDC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BE7781-3E11-4D2E-8D21-5F622F1A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FCE4A-A2A8-4DA9-A407-7306364DA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0B416-04E2-4916-A49C-1A10499BCA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D476C-7ABA-43E4-B87C-65C57CB1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86D6EE-0716-42ED-8EAD-5F1473862ABE}"/>
              </a:ext>
            </a:extLst>
          </p:cNvPr>
          <p:cNvSpPr/>
          <p:nvPr/>
        </p:nvSpPr>
        <p:spPr>
          <a:xfrm>
            <a:off x="6654797" y="4182531"/>
            <a:ext cx="1261536" cy="4487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45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A76E00-E3E1-4D7A-BE0C-7664E437B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D8E91-A4F4-45B8-A3B8-56027574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E7345-172B-4969-86FB-821347CDAA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0F25-AD74-4CDB-8BFB-E81AA214DB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C60941-9EB1-43C2-B249-99492B8E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0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003A31-24DE-47F9-90E2-32ADA119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DB44DC-DCCF-4A41-90CC-FD4A9B34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B95FA-6C7F-4B16-B8C7-C44E51D951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9593D-5087-4B9F-803F-702F5E84F1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EE8446-31A4-4702-B6A3-0AAAB47F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A5FB71-4D14-4E44-8DB6-A56EB0440AD2}"/>
              </a:ext>
            </a:extLst>
          </p:cNvPr>
          <p:cNvSpPr/>
          <p:nvPr/>
        </p:nvSpPr>
        <p:spPr>
          <a:xfrm>
            <a:off x="1388530" y="1333248"/>
            <a:ext cx="1261536" cy="4487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BFF90E-60BA-49FA-9C4F-319A688188BB}"/>
              </a:ext>
            </a:extLst>
          </p:cNvPr>
          <p:cNvSpPr/>
          <p:nvPr/>
        </p:nvSpPr>
        <p:spPr>
          <a:xfrm>
            <a:off x="1388530" y="2920999"/>
            <a:ext cx="651937" cy="2370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943E93-E3E6-4965-9AB2-326D5F6C2A68}"/>
              </a:ext>
            </a:extLst>
          </p:cNvPr>
          <p:cNvSpPr/>
          <p:nvPr/>
        </p:nvSpPr>
        <p:spPr>
          <a:xfrm>
            <a:off x="1388530" y="3185698"/>
            <a:ext cx="651937" cy="2370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BCE91-268D-4A6D-A65D-9FB476B96048}"/>
              </a:ext>
            </a:extLst>
          </p:cNvPr>
          <p:cNvSpPr txBox="1"/>
          <p:nvPr/>
        </p:nvSpPr>
        <p:spPr>
          <a:xfrm>
            <a:off x="3437467" y="12780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naam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6D0F2-DFFF-4E48-89AD-A24AB2DC8283}"/>
              </a:ext>
            </a:extLst>
          </p:cNvPr>
          <p:cNvSpPr txBox="1"/>
          <p:nvPr/>
        </p:nvSpPr>
        <p:spPr>
          <a:xfrm>
            <a:off x="1388530" y="4112415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naam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661EB3-53E7-4850-962D-09F181F11E84}"/>
              </a:ext>
            </a:extLst>
          </p:cNvPr>
          <p:cNvSpPr txBox="1"/>
          <p:nvPr/>
        </p:nvSpPr>
        <p:spPr>
          <a:xfrm>
            <a:off x="2662767" y="3039532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naam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F89B21-F010-4669-85D7-61B92D50CDF8}"/>
              </a:ext>
            </a:extLst>
          </p:cNvPr>
          <p:cNvCxnSpPr>
            <a:stCxn id="10" idx="3"/>
          </p:cNvCxnSpPr>
          <p:nvPr/>
        </p:nvCxnSpPr>
        <p:spPr>
          <a:xfrm flipV="1">
            <a:off x="2650066" y="1476482"/>
            <a:ext cx="905934" cy="8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4D6B38-1756-4912-B735-00628872DEB0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040467" y="3039533"/>
            <a:ext cx="622300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7A7AC2-1F59-4BE7-A9D5-FC41E1C91791}"/>
              </a:ext>
            </a:extLst>
          </p:cNvPr>
          <p:cNvCxnSpPr/>
          <p:nvPr/>
        </p:nvCxnSpPr>
        <p:spPr>
          <a:xfrm>
            <a:off x="1845733" y="3429000"/>
            <a:ext cx="194734" cy="72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383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75A5B9-9F64-4E8C-B218-6BA8E856D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in </a:t>
            </a:r>
            <a:r>
              <a:rPr lang="en-US" dirty="0" err="1"/>
              <a:t>onze</a:t>
            </a:r>
            <a:r>
              <a:rPr lang="en-US" dirty="0"/>
              <a:t> cluster nu </a:t>
            </a:r>
            <a:r>
              <a:rPr lang="en-US" dirty="0" err="1"/>
              <a:t>een</a:t>
            </a:r>
            <a:r>
              <a:rPr lang="en-US" dirty="0"/>
              <a:t> database </a:t>
            </a:r>
            <a:r>
              <a:rPr lang="en-US" dirty="0" err="1"/>
              <a:t>aangemaakt</a:t>
            </a:r>
            <a:r>
              <a:rPr lang="en-US" dirty="0"/>
              <a:t> </a:t>
            </a:r>
            <a:r>
              <a:rPr lang="en-US" dirty="0" err="1"/>
              <a:t>genaamd</a:t>
            </a:r>
            <a:r>
              <a:rPr lang="en-US" dirty="0"/>
              <a:t> ‘campuses’</a:t>
            </a:r>
          </a:p>
          <a:p>
            <a:r>
              <a:rPr lang="en-US" dirty="0"/>
              <a:t>In de </a:t>
            </a:r>
            <a:r>
              <a:rPr lang="en-US" dirty="0" err="1"/>
              <a:t>tabel</a:t>
            </a:r>
            <a:r>
              <a:rPr lang="en-US" dirty="0"/>
              <a:t> ‘campus’ </a:t>
            </a:r>
            <a:r>
              <a:rPr lang="en-US" dirty="0" err="1"/>
              <a:t>gaan</a:t>
            </a:r>
            <a:r>
              <a:rPr lang="en-US" dirty="0"/>
              <a:t> we nu wat data </a:t>
            </a:r>
            <a:r>
              <a:rPr lang="en-US" dirty="0" err="1"/>
              <a:t>toevoegen</a:t>
            </a:r>
            <a:r>
              <a:rPr lang="en-US" dirty="0"/>
              <a:t> door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Insert Document</a:t>
            </a:r>
          </a:p>
          <a:p>
            <a:r>
              <a:rPr lang="en-US" dirty="0"/>
              <a:t>Als je het </a:t>
            </a:r>
            <a:r>
              <a:rPr lang="en-US" dirty="0" err="1"/>
              <a:t>voorbeeld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, </a:t>
            </a:r>
            <a:r>
              <a:rPr lang="en-US" dirty="0" err="1"/>
              <a:t>kan</a:t>
            </a:r>
            <a:r>
              <a:rPr lang="en-US" dirty="0"/>
              <a:t> je</a:t>
            </a:r>
            <a:br>
              <a:rPr lang="en-US" dirty="0"/>
            </a:br>
            <a:r>
              <a:rPr lang="en-US" dirty="0"/>
              <a:t>de data </a:t>
            </a:r>
            <a:r>
              <a:rPr lang="en-US" dirty="0" err="1"/>
              <a:t>kopiëren</a:t>
            </a:r>
            <a:r>
              <a:rPr lang="en-US" dirty="0"/>
              <a:t> die hieronder </a:t>
            </a:r>
            <a:r>
              <a:rPr lang="en-US" dirty="0" err="1"/>
              <a:t>staat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D722EF-87A8-47D6-9F0D-9335DA79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36266-C3AF-484B-B7F3-F0CB725915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7D487-9C9E-4D5E-8BA5-8CB86D1071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B8651-6204-43C6-B3CF-D489F614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592" y="3149161"/>
            <a:ext cx="3981843" cy="3708840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4332A8A-4FF0-484A-A067-8266EE39CC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727859"/>
              </p:ext>
            </p:extLst>
          </p:nvPr>
        </p:nvGraphicFramePr>
        <p:xfrm>
          <a:off x="1768475" y="5075238"/>
          <a:ext cx="8382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-object" showAsIcon="1" r:id="rId3" imgW="838440" imgH="437400" progId="Package">
                  <p:embed/>
                </p:oleObj>
              </mc:Choice>
              <mc:Fallback>
                <p:oleObj name="Packager Shell-object" showAsIcon="1" r:id="rId3" imgW="838440" imgH="437400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4332A8A-4FF0-484A-A067-8266EE39CC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8475" y="5075238"/>
                        <a:ext cx="8382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157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A5F07-A81A-497D-872B-9A5D805FF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93CB09-E756-4AAA-84DF-B5C9AD9D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1528-363B-4F39-95B0-92C54DD2C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5213-8DBA-4BC1-91A2-2EBADEED35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DC75C-7E24-4A42-91BD-DF71F823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4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7BDDF6-2C14-4DEF-8918-714571C0E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Minimalistisch</a:t>
            </a:r>
            <a:r>
              <a:rPr lang="en-US" dirty="0"/>
              <a:t> web framework </a:t>
            </a:r>
            <a:r>
              <a:rPr lang="en-US" dirty="0" err="1"/>
              <a:t>voor</a:t>
            </a:r>
            <a:r>
              <a:rPr lang="en-US" dirty="0"/>
              <a:t> Node</a:t>
            </a:r>
          </a:p>
          <a:p>
            <a:r>
              <a:rPr lang="en-US" dirty="0" err="1"/>
              <a:t>Makkelijke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server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starten</a:t>
            </a:r>
            <a:r>
              <a:rPr lang="en-US" dirty="0"/>
              <a:t> die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luisteren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commando’s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https://www.npmjs.com/package/express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1D65-86D8-470A-92A9-88A0AEAC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0708-5D58-431E-92BA-4A7E8561D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5110A-0439-4A86-B329-9CC0AE45F4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57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9303A-4CEB-4A71-9113-61D6312C4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nu data </a:t>
            </a:r>
            <a:r>
              <a:rPr lang="en-US" dirty="0" err="1"/>
              <a:t>toegevoegd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database, </a:t>
            </a:r>
            <a:r>
              <a:rPr lang="en-US" dirty="0" err="1"/>
              <a:t>namelijk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van Thomas More </a:t>
            </a:r>
            <a:r>
              <a:rPr lang="en-US" dirty="0" err="1"/>
              <a:t>campussen</a:t>
            </a:r>
            <a:r>
              <a:rPr lang="en-US" dirty="0"/>
              <a:t>,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objecten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elk, </a:t>
            </a:r>
            <a:r>
              <a:rPr lang="en-US" dirty="0" err="1"/>
              <a:t>een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Name → naam van de campus</a:t>
            </a:r>
          </a:p>
          <a:p>
            <a:pPr lvl="1"/>
            <a:r>
              <a:rPr lang="en-US" dirty="0"/>
              <a:t>Location → </a:t>
            </a:r>
            <a:r>
              <a:rPr lang="en-US" dirty="0" err="1"/>
              <a:t>locatie</a:t>
            </a:r>
            <a:r>
              <a:rPr lang="en-US" dirty="0"/>
              <a:t> van de campus (</a:t>
            </a:r>
            <a:r>
              <a:rPr lang="en-US" dirty="0" err="1"/>
              <a:t>stad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Address → </a:t>
            </a:r>
            <a:r>
              <a:rPr lang="en-US" dirty="0" err="1"/>
              <a:t>volledig</a:t>
            </a:r>
            <a:r>
              <a:rPr lang="en-US" dirty="0"/>
              <a:t> adres</a:t>
            </a:r>
          </a:p>
          <a:p>
            <a:pPr lvl="1"/>
            <a:r>
              <a:rPr lang="en-US" dirty="0"/>
              <a:t>Image → </a:t>
            </a:r>
            <a:r>
              <a:rPr lang="en-US" dirty="0" err="1"/>
              <a:t>foto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moeten</a:t>
            </a:r>
            <a:r>
              <a:rPr lang="en-US" dirty="0"/>
              <a:t> we </a:t>
            </a:r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</a:t>
            </a:r>
            <a:r>
              <a:rPr lang="en-US" dirty="0" err="1"/>
              <a:t>deze</a:t>
            </a:r>
            <a:r>
              <a:rPr lang="en-US" dirty="0"/>
              <a:t> database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objecten</a:t>
            </a:r>
            <a:r>
              <a:rPr lang="en-US" dirty="0"/>
              <a:t> </a:t>
            </a:r>
            <a:r>
              <a:rPr lang="en-US" dirty="0" err="1"/>
              <a:t>ophalen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9BBE0D-0150-4835-8F1F-2541E67E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aanmaken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EB0B2-5DDF-4DBE-AFC3-944AFBADFC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70CBC-1059-480D-83AA-3888E453DB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2268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0BF6FFD-B622-43AF-8D92-F1DBB7A16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AB709C-0543-4BAE-A377-497469370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de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67580-9C00-42B2-9EF0-0C07ED4F7F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21C9E-190B-42EA-B160-4305BFFB2D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6393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20AF26-D4B2-41D4-A391-06063F82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homepagina</a:t>
            </a:r>
            <a:r>
              <a:rPr lang="en-US" dirty="0"/>
              <a:t> van MongoDB door op Databases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klikken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moeten</a:t>
            </a:r>
            <a:r>
              <a:rPr lang="en-US" dirty="0"/>
              <a:t> we de </a:t>
            </a:r>
            <a:r>
              <a:rPr lang="en-US" dirty="0" err="1"/>
              <a:t>connectiestring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database </a:t>
            </a:r>
            <a:r>
              <a:rPr lang="en-US" dirty="0" err="1"/>
              <a:t>en</a:t>
            </a:r>
            <a:r>
              <a:rPr lang="en-US" dirty="0"/>
              <a:t> die </a:t>
            </a:r>
            <a:r>
              <a:rPr lang="en-US" dirty="0" err="1"/>
              <a:t>plaatsen</a:t>
            </a:r>
            <a:r>
              <a:rPr lang="en-US" dirty="0"/>
              <a:t> in </a:t>
            </a:r>
            <a:r>
              <a:rPr lang="en-US" dirty="0" err="1"/>
              <a:t>ons</a:t>
            </a:r>
            <a:r>
              <a:rPr lang="en-US" dirty="0"/>
              <a:t> project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2C8B3-44A5-4725-8B01-23EA5DA5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de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D2DE3-D931-4B0F-9C32-650A5D64C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0DBDF-D7E9-46A4-8064-C17901147B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5546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A9DF1D-FE48-4E1B-B24B-4AA6A8FF8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FAF905-E443-473B-8A93-A03BB233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43616-1974-43A5-8D98-56AE1E41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4F08E-3D57-4CFB-9B97-6C14E0E06E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41263-0494-462F-82C2-665BE0D7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CEC85-8673-445E-B12A-D1036C97B33B}"/>
              </a:ext>
            </a:extLst>
          </p:cNvPr>
          <p:cNvSpPr/>
          <p:nvPr/>
        </p:nvSpPr>
        <p:spPr>
          <a:xfrm>
            <a:off x="2269063" y="2158998"/>
            <a:ext cx="567270" cy="3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8722A9-BD52-48BD-8ECD-292B47996B1F}"/>
              </a:ext>
            </a:extLst>
          </p:cNvPr>
          <p:cNvSpPr/>
          <p:nvPr/>
        </p:nvSpPr>
        <p:spPr>
          <a:xfrm>
            <a:off x="0" y="1198248"/>
            <a:ext cx="1075267" cy="4487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64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0AB001-5ECC-40E0-AD1E-F01AE58CC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236627-22FF-4756-86CA-C0BC64B2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C7323-947C-4A04-8220-8AF18A71C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78E55-452A-4948-9B9C-EAF31DEF73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CADD6-01B4-4A10-8635-1DFEB798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63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AA58B3-E682-4C4F-B410-B6FD7CBA6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81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instellingen</a:t>
            </a:r>
            <a:r>
              <a:rPr lang="en-US" dirty="0"/>
              <a:t> </a:t>
            </a:r>
            <a:r>
              <a:rPr lang="en-US" dirty="0" err="1"/>
              <a:t>configureren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we </a:t>
            </a:r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  <a:p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ip-adressen</a:t>
            </a:r>
            <a:r>
              <a:rPr lang="en-US" dirty="0"/>
              <a:t> </a:t>
            </a:r>
            <a:r>
              <a:rPr lang="en-US" dirty="0" err="1"/>
              <a:t>krijgen</a:t>
            </a:r>
            <a:r>
              <a:rPr lang="en-US" dirty="0"/>
              <a:t> </a:t>
            </a:r>
            <a:r>
              <a:rPr lang="en-US" dirty="0" err="1"/>
              <a:t>toegang</a:t>
            </a:r>
            <a:r>
              <a:rPr lang="en-US" dirty="0"/>
              <a:t> tot </a:t>
            </a:r>
            <a:r>
              <a:rPr lang="en-US" dirty="0" err="1"/>
              <a:t>onze</a:t>
            </a:r>
            <a:r>
              <a:rPr lang="en-US" dirty="0"/>
              <a:t> database?</a:t>
            </a:r>
          </a:p>
          <a:p>
            <a:pPr lvl="1"/>
            <a:r>
              <a:rPr lang="en-US" dirty="0"/>
              <a:t>Om het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we </a:t>
            </a:r>
            <a:r>
              <a:rPr lang="en-US" dirty="0" err="1"/>
              <a:t>voor</a:t>
            </a:r>
            <a:r>
              <a:rPr lang="en-US" dirty="0"/>
              <a:t> ‘Allow Access from Anywhere’ </a:t>
            </a:r>
            <a:r>
              <a:rPr lang="en-US" dirty="0" err="1"/>
              <a:t>hiervoor</a:t>
            </a:r>
            <a:r>
              <a:rPr lang="en-US" dirty="0"/>
              <a:t> </a:t>
            </a:r>
            <a:r>
              <a:rPr lang="en-US" dirty="0" err="1"/>
              <a:t>voegen</a:t>
            </a:r>
            <a:r>
              <a:rPr lang="en-US" dirty="0"/>
              <a:t> we adres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0.0.0.0/0</a:t>
            </a:r>
            <a:r>
              <a:rPr lang="en-US" dirty="0"/>
              <a:t> toe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productieomgeving</a:t>
            </a:r>
            <a:r>
              <a:rPr lang="en-US" dirty="0"/>
              <a:t> is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idee</a:t>
            </a:r>
          </a:p>
          <a:p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permissies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verbinding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atlasAdmin</a:t>
            </a:r>
            <a:r>
              <a:rPr lang="en-US" dirty="0"/>
              <a:t>, </a:t>
            </a:r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gebruiker</a:t>
            </a:r>
            <a:r>
              <a:rPr lang="en-US" dirty="0"/>
              <a:t> die alle </a:t>
            </a:r>
            <a:r>
              <a:rPr lang="en-US" dirty="0" err="1"/>
              <a:t>permissies</a:t>
            </a:r>
            <a:r>
              <a:rPr lang="en-US" dirty="0"/>
              <a:t> </a:t>
            </a:r>
            <a:r>
              <a:rPr lang="en-US" dirty="0" err="1"/>
              <a:t>heeft</a:t>
            </a:r>
            <a:endParaRPr lang="en-US" dirty="0"/>
          </a:p>
          <a:p>
            <a:pPr lvl="1"/>
            <a:r>
              <a:rPr lang="en-US" dirty="0" err="1"/>
              <a:t>Kies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onthouden</a:t>
            </a:r>
            <a:r>
              <a:rPr lang="en-US" dirty="0"/>
              <a:t> username </a:t>
            </a:r>
            <a:r>
              <a:rPr lang="en-US" dirty="0" err="1"/>
              <a:t>en</a:t>
            </a:r>
            <a:r>
              <a:rPr lang="en-US" dirty="0"/>
              <a:t> password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voorbeeld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9CE13-1829-4432-8F22-3B1D9839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de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A731-2E07-4D98-9EF5-048431321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FEBF1-62D3-42F4-B27B-4E175D88DB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9955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D7752D-90D3-4AC2-A999-8E4944E63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FD3786-2D9C-4534-AFFE-7FF281A5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34A34-DED3-4764-9F6A-81452DB8EC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1D50-EC9C-49B0-B0BC-09ED8C9D26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048C0-A262-43D0-AC6D-EA161310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29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CE3699-0BB0-4205-8F3D-3C414957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07B549-F1A0-4418-8431-ACB72A33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53C34-73B9-4456-B0B6-F4D858DFB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EEE20-7F50-4469-9408-167B9E9A3F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F8F4A-D12C-4A31-9A4F-6DB6525B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3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130025-9A1A-4D08-B6BD-BCE38255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klikken</a:t>
            </a:r>
            <a:r>
              <a:rPr lang="en-US" dirty="0"/>
              <a:t> op ‘Choose a connection Method’ </a:t>
            </a:r>
            <a:r>
              <a:rPr lang="en-US" dirty="0" err="1"/>
              <a:t>krijgen</a:t>
            </a:r>
            <a:r>
              <a:rPr lang="en-US" dirty="0"/>
              <a:t> we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mogelijkheden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kiezen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‘Connect your application’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3297CF-0652-4F0D-9BB0-22D9AE2B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de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41E25-E7E8-40C8-A33B-9533073A9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28F48-32A0-4373-A4CD-E3A0620F6D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2787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246625-A493-4BAD-B46C-D90A55D5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BC781B-89E1-487D-A2DA-DF258461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6AD8E-A803-434A-98E2-E614C2AA3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6A72-64FD-47CA-BCEC-6F9BDDBDB7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2CC90-6363-49E7-BA78-4989357D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0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D7B03C-975C-4587-9571-A83CCA5E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object modelling tool </a:t>
            </a:r>
            <a:r>
              <a:rPr lang="en-US" dirty="0" err="1"/>
              <a:t>voor</a:t>
            </a:r>
            <a:r>
              <a:rPr lang="en-US" dirty="0"/>
              <a:t> NoSQL databases</a:t>
            </a:r>
          </a:p>
          <a:p>
            <a:r>
              <a:rPr lang="en-US" dirty="0" err="1"/>
              <a:t>Makkelijke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om </a:t>
            </a:r>
            <a:r>
              <a:rPr lang="en-US" b="1" u="sng" dirty="0" err="1"/>
              <a:t>asynchrone</a:t>
            </a:r>
            <a:r>
              <a:rPr lang="en-US" dirty="0"/>
              <a:t> calls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database</a:t>
            </a:r>
          </a:p>
          <a:p>
            <a:r>
              <a:rPr lang="en-US" dirty="0" err="1"/>
              <a:t>Modellen</a:t>
            </a:r>
            <a:r>
              <a:rPr lang="en-US" dirty="0"/>
              <a:t> </a:t>
            </a:r>
            <a:r>
              <a:rPr lang="en-US" dirty="0" err="1"/>
              <a:t>aanmaken</a:t>
            </a:r>
            <a:r>
              <a:rPr lang="en-US" dirty="0"/>
              <a:t> via </a:t>
            </a:r>
            <a:r>
              <a:rPr lang="en-US" dirty="0" err="1"/>
              <a:t>enkele</a:t>
            </a:r>
            <a:r>
              <a:rPr lang="en-US" dirty="0"/>
              <a:t> mongoose properties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https://www.npmjs.com/package/mongoose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3229BF-97F0-4366-AEE4-F3CBE022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2C1DE-8878-469E-B850-A512EA7274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4ABF4-3ACA-4EEE-90DD-F2D54082C6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6466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57190-2E97-4D8F-9592-5682F50C5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Kies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puntje</a:t>
            </a:r>
            <a:r>
              <a:rPr lang="en-US" dirty="0"/>
              <a:t> 1 </a:t>
            </a:r>
            <a:r>
              <a:rPr lang="en-US" dirty="0" err="1"/>
              <a:t>voor</a:t>
            </a:r>
            <a:r>
              <a:rPr lang="en-US" dirty="0"/>
              <a:t> Node.js </a:t>
            </a:r>
            <a:r>
              <a:rPr lang="en-US" dirty="0" err="1"/>
              <a:t>versie</a:t>
            </a:r>
            <a:r>
              <a:rPr lang="en-US" dirty="0"/>
              <a:t> 4.0 or later</a:t>
            </a:r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puntje</a:t>
            </a:r>
            <a:r>
              <a:rPr lang="en-US" dirty="0"/>
              <a:t> 2 </a:t>
            </a:r>
            <a:r>
              <a:rPr lang="en-US" dirty="0" err="1"/>
              <a:t>krijgen</a:t>
            </a:r>
            <a:r>
              <a:rPr lang="en-US" dirty="0"/>
              <a:t> we nu de connection string die we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om </a:t>
            </a:r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  <a:p>
            <a:r>
              <a:rPr lang="en-US" dirty="0"/>
              <a:t>LET OP: </a:t>
            </a:r>
            <a:r>
              <a:rPr lang="en-US" dirty="0" err="1"/>
              <a:t>controleer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de username, het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naam van de database correct </a:t>
            </a:r>
            <a:r>
              <a:rPr lang="en-US" dirty="0" err="1"/>
              <a:t>ingevuld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 </a:t>
            </a:r>
            <a:r>
              <a:rPr lang="en-US" dirty="0" err="1"/>
              <a:t>Momenteel</a:t>
            </a:r>
            <a:r>
              <a:rPr lang="en-US" dirty="0"/>
              <a:t> is </a:t>
            </a:r>
            <a:r>
              <a:rPr lang="en-US" dirty="0" err="1"/>
              <a:t>enkel</a:t>
            </a:r>
            <a:r>
              <a:rPr lang="en-US" dirty="0"/>
              <a:t> de username </a:t>
            </a:r>
            <a:r>
              <a:rPr lang="en-US" dirty="0" err="1"/>
              <a:t>ingevuld</a:t>
            </a:r>
            <a:r>
              <a:rPr lang="en-US" dirty="0"/>
              <a:t>. Je past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jouw</a:t>
            </a:r>
            <a:r>
              <a:rPr lang="en-US" dirty="0"/>
              <a:t> account </a:t>
            </a:r>
            <a:r>
              <a:rPr lang="en-US" dirty="0" err="1"/>
              <a:t>en</a:t>
            </a:r>
            <a:r>
              <a:rPr lang="en-US" dirty="0"/>
              <a:t> database naam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971CF0-877A-4A9F-9607-A095C8C2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de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94D14-6E08-4800-B929-0DD39FACBF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E703-AAA6-4F6B-80E5-F801C9F5D1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5460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C98ED6-ABFC-4BA1-9153-48B3D270B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999"/>
            <a:ext cx="12192000" cy="4808533"/>
          </a:xfrm>
        </p:spPr>
        <p:txBody>
          <a:bodyPr>
            <a:normAutofit/>
          </a:bodyPr>
          <a:lstStyle/>
          <a:p>
            <a:r>
              <a:rPr lang="en-US" dirty="0"/>
              <a:t>We </a:t>
            </a:r>
            <a:r>
              <a:rPr lang="en-US" dirty="0" err="1"/>
              <a:t>kopiëren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connection string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plaatsen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in api.js</a:t>
            </a:r>
          </a:p>
          <a:p>
            <a:r>
              <a:rPr lang="en-US" dirty="0"/>
              <a:t>We </a:t>
            </a:r>
            <a:r>
              <a:rPr lang="en-US" dirty="0" err="1"/>
              <a:t>willen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connection string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geheim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zeker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vast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onnodig</a:t>
            </a:r>
            <a:r>
              <a:rPr lang="en-US" dirty="0"/>
              <a:t> op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plaatsen</a:t>
            </a:r>
            <a:endParaRPr lang="en-US" dirty="0"/>
          </a:p>
          <a:p>
            <a:r>
              <a:rPr lang="en-US" dirty="0" err="1"/>
              <a:t>Daarom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library </a:t>
            </a:r>
            <a:r>
              <a:rPr lang="en-US" dirty="0" err="1"/>
              <a:t>genaamd</a:t>
            </a:r>
            <a:r>
              <a:rPr lang="en-US" dirty="0"/>
              <a:t> </a:t>
            </a:r>
            <a:r>
              <a:rPr lang="en-US" dirty="0" err="1"/>
              <a:t>dotenv</a:t>
            </a:r>
            <a:r>
              <a:rPr lang="en-US" dirty="0"/>
              <a:t> om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veiliger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bewaren</a:t>
            </a:r>
            <a:endParaRPr lang="en-US" dirty="0"/>
          </a:p>
          <a:p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CTRL+C</a:t>
            </a:r>
            <a:r>
              <a:rPr lang="en-US" dirty="0"/>
              <a:t> om de server even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sluiten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library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installeren</a:t>
            </a:r>
            <a:r>
              <a:rPr lang="en-US" dirty="0"/>
              <a:t> met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npm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install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dotenv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npm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start </a:t>
            </a:r>
            <a:r>
              <a:rPr lang="en-US" dirty="0"/>
              <a:t>om de server </a:t>
            </a: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terug</a:t>
            </a:r>
            <a:r>
              <a:rPr lang="en-US" dirty="0"/>
              <a:t>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starten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E5546-18A4-4847-A3C5-17FA839C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de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6C181-65E8-4ACF-9447-92B6E16C9D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CC78-6BC4-4211-8D0F-18A5E80BC2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9FAC3-86FB-4E02-B435-8C69B63E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68" y="5737946"/>
            <a:ext cx="757343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1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A59BBE-8EC5-4FC7-82BD-958161C4E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999"/>
            <a:ext cx="12192000" cy="4800067"/>
          </a:xfrm>
        </p:spPr>
        <p:txBody>
          <a:bodyPr>
            <a:normAutofit fontScale="92500"/>
          </a:bodyPr>
          <a:lstStyle/>
          <a:p>
            <a:r>
              <a:rPr lang="en-US" dirty="0"/>
              <a:t>We </a:t>
            </a:r>
            <a:r>
              <a:rPr lang="en-US" dirty="0" err="1"/>
              <a:t>maken</a:t>
            </a:r>
            <a:r>
              <a:rPr lang="en-US" dirty="0"/>
              <a:t> in de </a:t>
            </a:r>
            <a:r>
              <a:rPr lang="en-US" b="1" u="sng" dirty="0"/>
              <a:t>root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in de </a:t>
            </a:r>
            <a:r>
              <a:rPr lang="en-US" dirty="0" err="1"/>
              <a:t>src</a:t>
            </a:r>
            <a:r>
              <a:rPr lang="en-US" dirty="0"/>
              <a:t> map, van </a:t>
            </a:r>
            <a:r>
              <a:rPr lang="en-US" dirty="0" err="1"/>
              <a:t>ons</a:t>
            </a:r>
            <a:r>
              <a:rPr lang="en-US" dirty="0"/>
              <a:t> project nu </a:t>
            </a:r>
            <a:r>
              <a:rPr lang="en-US" dirty="0" err="1"/>
              <a:t>een</a:t>
            </a:r>
            <a:r>
              <a:rPr lang="en-US" dirty="0"/>
              <a:t> file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genaamd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.env</a:t>
            </a:r>
          </a:p>
          <a:p>
            <a:r>
              <a:rPr lang="en-US" dirty="0"/>
              <a:t>In </a:t>
            </a:r>
            <a:r>
              <a:rPr lang="en-US" dirty="0" err="1"/>
              <a:t>deze</a:t>
            </a:r>
            <a:r>
              <a:rPr lang="en-US" dirty="0"/>
              <a:t> file </a:t>
            </a:r>
            <a:r>
              <a:rPr lang="en-US" dirty="0" err="1"/>
              <a:t>plaatsen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connection string correct </a:t>
            </a:r>
            <a:r>
              <a:rPr lang="en-US" dirty="0" err="1"/>
              <a:t>ingevuld</a:t>
            </a:r>
            <a:endParaRPr lang="en-US" dirty="0"/>
          </a:p>
          <a:p>
            <a:r>
              <a:rPr lang="en-US" dirty="0" err="1"/>
              <a:t>Omdat</a:t>
            </a:r>
            <a:r>
              <a:rPr lang="en-US" dirty="0"/>
              <a:t> de </a:t>
            </a:r>
            <a:r>
              <a:rPr lang="en-US" dirty="0" err="1"/>
              <a:t>poort</a:t>
            </a:r>
            <a:r>
              <a:rPr lang="en-US" dirty="0"/>
              <a:t> </a:t>
            </a:r>
            <a:r>
              <a:rPr lang="en-US" dirty="0" err="1"/>
              <a:t>waarop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project </a:t>
            </a:r>
            <a:r>
              <a:rPr lang="en-US" dirty="0" err="1"/>
              <a:t>draait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gevoelige</a:t>
            </a:r>
            <a:r>
              <a:rPr lang="en-US" dirty="0"/>
              <a:t> data is,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definieren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leeg</a:t>
            </a:r>
            <a:r>
              <a:rPr lang="en-US" dirty="0"/>
              <a:t> </a:t>
            </a:r>
            <a:r>
              <a:rPr lang="en-US" dirty="0" err="1"/>
              <a:t>bestand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genaamd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example.env</a:t>
            </a:r>
            <a:r>
              <a:rPr lang="en-US" dirty="0"/>
              <a:t>,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bestand</a:t>
            </a:r>
            <a:r>
              <a:rPr lang="en-US" dirty="0"/>
              <a:t> mag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gepusht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importeren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.env </a:t>
            </a:r>
            <a:r>
              <a:rPr lang="en-US" dirty="0"/>
              <a:t>dan in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api.js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roepen</a:t>
            </a:r>
            <a:r>
              <a:rPr lang="en-US" dirty="0"/>
              <a:t> de </a:t>
            </a:r>
            <a:r>
              <a:rPr lang="en-US" dirty="0" err="1"/>
              <a:t>relevante</a:t>
            </a:r>
            <a:r>
              <a:rPr lang="en-US" dirty="0"/>
              <a:t> data 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CEEBFF-A180-48F2-84A4-D962F9BC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de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46894-D43E-4A37-9E46-7213916BF8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2E903-F75C-460A-9BFB-B3B0552D56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347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6C4688-5B68-44BE-9AA7-EDB27E44E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C912AF-EDCB-46B6-993B-1B7F9BC3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0C2DC-BBB4-4919-92BF-0DEC0C8D9A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CD8D7-51A6-4950-96AE-16B4094DC6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67D1C-843F-409D-9ABB-93BB0408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995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5481C2-CF19-4EDF-B87D-D4D8F0D2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EC6BB4-D13E-4AC6-926B-37E20AE7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18C3D-0304-4EA7-8526-E32CBC8D34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B79C-F39E-4686-838B-CB3E81A3CB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EB8E0-F78E-41C0-8DF0-ACBEA174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6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FC317E-3201-44FB-A912-3F1249984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0CDE9-1F01-4428-8C53-0B17A642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23E8-C2FC-4DB3-AD1E-DEA81FAC4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19C8C-8530-4E88-96D0-7A609AEEDA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D88F3-BFA7-4632-B70A-E37D6342A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87390B-0C55-460C-B9C0-D8D20141637B}"/>
              </a:ext>
            </a:extLst>
          </p:cNvPr>
          <p:cNvSpPr/>
          <p:nvPr/>
        </p:nvSpPr>
        <p:spPr>
          <a:xfrm>
            <a:off x="3064949" y="865248"/>
            <a:ext cx="2565384" cy="286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730378-A0BC-48BC-B0EB-DEDA8E08267A}"/>
              </a:ext>
            </a:extLst>
          </p:cNvPr>
          <p:cNvSpPr/>
          <p:nvPr/>
        </p:nvSpPr>
        <p:spPr>
          <a:xfrm>
            <a:off x="4013197" y="3598331"/>
            <a:ext cx="1532470" cy="286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F632D-622D-4108-B21A-25977F3DCA3D}"/>
              </a:ext>
            </a:extLst>
          </p:cNvPr>
          <p:cNvSpPr/>
          <p:nvPr/>
        </p:nvSpPr>
        <p:spPr>
          <a:xfrm>
            <a:off x="6747929" y="3741707"/>
            <a:ext cx="1879603" cy="3984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95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F88C58-817A-4A34-A391-C63A6BBD6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Dotenv</a:t>
            </a:r>
            <a:r>
              <a:rPr lang="en-US" dirty="0"/>
              <a:t> is nu correct </a:t>
            </a:r>
            <a:r>
              <a:rPr lang="en-US" dirty="0" err="1"/>
              <a:t>geïmporteerd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roepen</a:t>
            </a:r>
            <a:r>
              <a:rPr lang="en-US" dirty="0"/>
              <a:t> de </a:t>
            </a:r>
            <a:r>
              <a:rPr lang="en-US" dirty="0" err="1"/>
              <a:t>poort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op via het .env </a:t>
            </a:r>
            <a:r>
              <a:rPr lang="en-US" dirty="0" err="1"/>
              <a:t>bestand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de database</a:t>
            </a:r>
          </a:p>
          <a:p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we met Mongoose</a:t>
            </a:r>
          </a:p>
          <a:p>
            <a:r>
              <a:rPr lang="en-US" dirty="0"/>
              <a:t>We </a:t>
            </a:r>
            <a:r>
              <a:rPr lang="en-US" dirty="0" err="1"/>
              <a:t>importeren</a:t>
            </a:r>
            <a:r>
              <a:rPr lang="en-US" dirty="0"/>
              <a:t> Mongoose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verbinding</a:t>
            </a:r>
            <a:r>
              <a:rPr lang="en-US" dirty="0"/>
              <a:t> met de database</a:t>
            </a:r>
          </a:p>
          <a:p>
            <a:r>
              <a:rPr lang="en-US" dirty="0"/>
              <a:t>Pas </a:t>
            </a:r>
            <a:r>
              <a:rPr lang="en-US" dirty="0" err="1"/>
              <a:t>nadat</a:t>
            </a:r>
            <a:r>
              <a:rPr lang="en-US" dirty="0"/>
              <a:t> we </a:t>
            </a:r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met de database </a:t>
            </a:r>
            <a:r>
              <a:rPr lang="en-US" dirty="0" err="1"/>
              <a:t>starten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7FD09-41D5-49BE-8BCC-E2327CCA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met de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9631E-37B9-40AF-9FCE-D98026ED5F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756BC-5F20-4301-8C0C-F29F194F64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1195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44A0EB-7053-4CD1-AF9C-0096A8DD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170072-9A84-4F8C-8555-5B9E9F50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68FC3-EC01-49AB-9B72-7BB1EA6B2C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62C70-760E-44E7-AF30-12AC6CAC91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AF97DC-110F-4A84-9EB9-F89423A1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B7EBCE-DE8A-4B33-AEC4-A844902E1320}"/>
              </a:ext>
            </a:extLst>
          </p:cNvPr>
          <p:cNvSpPr/>
          <p:nvPr/>
        </p:nvSpPr>
        <p:spPr>
          <a:xfrm>
            <a:off x="1176864" y="1108232"/>
            <a:ext cx="3598336" cy="286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1681A-4270-4F27-B1E7-469946FBE3CE}"/>
              </a:ext>
            </a:extLst>
          </p:cNvPr>
          <p:cNvSpPr/>
          <p:nvPr/>
        </p:nvSpPr>
        <p:spPr>
          <a:xfrm>
            <a:off x="1176864" y="3987796"/>
            <a:ext cx="8576736" cy="20235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95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B1F20-3F54-43E1-BAFE-960B01F2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7A62B4-B8E0-4592-A933-28A3B620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6251E-06C5-4BE4-9C2D-BD22EA0D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9DC3F-5DD8-4C87-8821-C7042E2D44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4926A-0684-4004-9440-886E12E3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52A0BE-4677-4740-9045-280678C65A44}"/>
              </a:ext>
            </a:extLst>
          </p:cNvPr>
          <p:cNvSpPr/>
          <p:nvPr/>
        </p:nvSpPr>
        <p:spPr>
          <a:xfrm>
            <a:off x="1532464" y="2750765"/>
            <a:ext cx="4851536" cy="286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A8AFA1-1803-468E-ACCB-CE766E6D8E3F}"/>
              </a:ext>
            </a:extLst>
          </p:cNvPr>
          <p:cNvSpPr/>
          <p:nvPr/>
        </p:nvSpPr>
        <p:spPr>
          <a:xfrm>
            <a:off x="1701797" y="3205690"/>
            <a:ext cx="5554135" cy="286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6067FE-07A3-4A4F-B88E-D6133682E783}"/>
              </a:ext>
            </a:extLst>
          </p:cNvPr>
          <p:cNvSpPr/>
          <p:nvPr/>
        </p:nvSpPr>
        <p:spPr>
          <a:xfrm>
            <a:off x="643464" y="5977147"/>
            <a:ext cx="3386669" cy="431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59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AB56514-E3A9-4564-9835-6E29C7215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88FEF-C54E-4B09-8795-F1E2B435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5858D-B77F-49D2-A631-C8F037444D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71725-2CD6-4666-B191-2AA539DBF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817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E49D4D-2306-46E7-A2C5-DC478FA6B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Elke </a:t>
            </a:r>
            <a:r>
              <a:rPr lang="en-US" dirty="0" err="1"/>
              <a:t>keer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server </a:t>
            </a:r>
            <a:r>
              <a:rPr lang="en-US" dirty="0" err="1"/>
              <a:t>heropstarten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verandering</a:t>
            </a:r>
            <a:r>
              <a:rPr lang="en-US" dirty="0"/>
              <a:t> </a:t>
            </a:r>
            <a:r>
              <a:rPr lang="en-US" dirty="0" err="1"/>
              <a:t>zou</a:t>
            </a:r>
            <a:r>
              <a:rPr lang="en-US" dirty="0"/>
              <a:t> rap irritant </a:t>
            </a:r>
            <a:r>
              <a:rPr lang="en-US" dirty="0" err="1"/>
              <a:t>worden</a:t>
            </a:r>
            <a:endParaRPr lang="en-US" dirty="0"/>
          </a:p>
          <a:p>
            <a:r>
              <a:rPr lang="en-US" dirty="0" err="1"/>
              <a:t>Nodemon</a:t>
            </a:r>
            <a:r>
              <a:rPr lang="en-US" dirty="0"/>
              <a:t> </a:t>
            </a:r>
            <a:r>
              <a:rPr lang="en-US" dirty="0" err="1"/>
              <a:t>herstart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server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</a:t>
            </a:r>
            <a:r>
              <a:rPr lang="en-US" dirty="0" err="1"/>
              <a:t>wanneer</a:t>
            </a:r>
            <a:r>
              <a:rPr lang="en-US" dirty="0"/>
              <a:t>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verandering</a:t>
            </a:r>
            <a:r>
              <a:rPr lang="en-US" dirty="0"/>
              <a:t> </a:t>
            </a:r>
            <a:r>
              <a:rPr lang="en-US" dirty="0" err="1"/>
              <a:t>opgeslagen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relevante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https://www.npmjs.com/package/nodemon</a:t>
            </a:r>
            <a:endParaRPr lang="en-US" dirty="0"/>
          </a:p>
          <a:p>
            <a:r>
              <a:rPr lang="en-US" dirty="0" err="1"/>
              <a:t>Installeren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development dependency:</a:t>
            </a:r>
          </a:p>
          <a:p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b="1" u="sng" dirty="0"/>
              <a:t>–D</a:t>
            </a:r>
            <a:r>
              <a:rPr lang="en-US" b="1" dirty="0"/>
              <a:t> </a:t>
            </a:r>
            <a:r>
              <a:rPr lang="en-US" dirty="0" err="1"/>
              <a:t>nodemon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14E68-6A0F-4EDE-8A03-F890F48A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Nodemon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41F6D-98AF-4C13-9AD9-1EE0DC2AB4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105C6-E2C1-458B-AD4E-6C3CB2DFCF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021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0C3070-1CB6-49E0-8436-7ABAC247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000"/>
            <a:ext cx="12192000" cy="4817000"/>
          </a:xfrm>
        </p:spPr>
        <p:txBody>
          <a:bodyPr>
            <a:normAutofit/>
          </a:bodyPr>
          <a:lstStyle/>
          <a:p>
            <a:r>
              <a:rPr lang="en-US" dirty="0"/>
              <a:t>Nu is het </a:t>
            </a:r>
            <a:r>
              <a:rPr lang="en-US" dirty="0" err="1"/>
              <a:t>tijd</a:t>
            </a:r>
            <a:r>
              <a:rPr lang="en-US" dirty="0"/>
              <a:t> om </a:t>
            </a:r>
            <a:r>
              <a:rPr lang="en-US" dirty="0" err="1"/>
              <a:t>nieuwe</a:t>
            </a:r>
            <a:r>
              <a:rPr lang="en-US" dirty="0"/>
              <a:t> routes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data op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 van de database</a:t>
            </a:r>
          </a:p>
          <a:p>
            <a:r>
              <a:rPr lang="en-US" dirty="0"/>
              <a:t>We </a:t>
            </a:r>
            <a:r>
              <a:rPr lang="en-US" dirty="0" err="1"/>
              <a:t>beginnen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simpele</a:t>
            </a:r>
            <a:r>
              <a:rPr lang="en-US" dirty="0"/>
              <a:t> GET route die alle </a:t>
            </a:r>
            <a:r>
              <a:rPr lang="en-US" dirty="0" err="1"/>
              <a:t>campussen</a:t>
            </a:r>
            <a:r>
              <a:rPr lang="en-US" dirty="0"/>
              <a:t> </a:t>
            </a:r>
            <a:r>
              <a:rPr lang="en-US" dirty="0" err="1"/>
              <a:t>ophaalt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database </a:t>
            </a:r>
          </a:p>
          <a:p>
            <a:r>
              <a:rPr lang="en-US" dirty="0"/>
              <a:t>Om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we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model </a:t>
            </a:r>
            <a:r>
              <a:rPr lang="en-US" dirty="0" err="1"/>
              <a:t>aanmaken</a:t>
            </a:r>
            <a:endParaRPr lang="en-US" dirty="0"/>
          </a:p>
          <a:p>
            <a:r>
              <a:rPr lang="en-US" dirty="0" err="1"/>
              <a:t>Dit</a:t>
            </a:r>
            <a:r>
              <a:rPr lang="en-US" dirty="0"/>
              <a:t> model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weet</a:t>
            </a:r>
            <a:r>
              <a:rPr lang="en-US" dirty="0"/>
              <a:t> wat </a:t>
            </a:r>
            <a:r>
              <a:rPr lang="en-US" dirty="0" err="1"/>
              <a:t>voor</a:t>
            </a:r>
            <a:r>
              <a:rPr lang="en-US" dirty="0"/>
              <a:t> data er </a:t>
            </a:r>
            <a:r>
              <a:rPr lang="en-US" dirty="0" err="1"/>
              <a:t>binnen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.</a:t>
            </a:r>
          </a:p>
          <a:p>
            <a:r>
              <a:rPr lang="en-US" dirty="0"/>
              <a:t>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hiervoor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models</a:t>
            </a:r>
            <a:r>
              <a:rPr lang="en-US" dirty="0"/>
              <a:t> map </a:t>
            </a:r>
            <a:r>
              <a:rPr lang="en-US" dirty="0" err="1"/>
              <a:t>aan</a:t>
            </a:r>
            <a:r>
              <a:rPr lang="en-US" dirty="0"/>
              <a:t> in de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src</a:t>
            </a:r>
            <a:r>
              <a:rPr lang="en-US" dirty="0"/>
              <a:t> map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F386FB-33D9-49A7-B9B0-BB810E1E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816B8-9698-4DE7-8FFD-635501EB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6B145-D64C-4F90-81BA-F22AB5C1D7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510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078C-AFFF-4952-BDB8-B5EEEC4F0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74F67E-1A4D-4D45-B8F8-359E0CF2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1E59B-2E5A-49B5-AE36-E520789F2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C12AB-E35B-4155-B9D3-00845422E1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271C0-0A26-4303-BA4C-5F192E08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1A7EE0-DBD5-48D0-823E-734AD9655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 models map </a:t>
            </a:r>
            <a:r>
              <a:rPr lang="en-US" dirty="0" err="1"/>
              <a:t>maken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bestand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genaamd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campus.js</a:t>
            </a:r>
          </a:p>
          <a:p>
            <a:r>
              <a:rPr lang="en-US" dirty="0"/>
              <a:t>In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bestand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definieren</a:t>
            </a:r>
            <a:r>
              <a:rPr lang="en-US" dirty="0"/>
              <a:t> wat </a:t>
            </a:r>
            <a:r>
              <a:rPr lang="en-US" dirty="0" err="1"/>
              <a:t>voor</a:t>
            </a:r>
            <a:r>
              <a:rPr lang="en-US" dirty="0"/>
              <a:t> data er in </a:t>
            </a:r>
            <a:r>
              <a:rPr lang="en-US" dirty="0" err="1"/>
              <a:t>een</a:t>
            </a:r>
            <a:r>
              <a:rPr lang="en-US" dirty="0"/>
              <a:t> campus object zit</a:t>
            </a:r>
          </a:p>
          <a:p>
            <a:r>
              <a:rPr lang="en-US" dirty="0"/>
              <a:t>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hiervoor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van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Mongoose</a:t>
            </a:r>
            <a:r>
              <a:rPr lang="en-US" dirty="0"/>
              <a:t>, </a:t>
            </a:r>
            <a:r>
              <a:rPr lang="en-US" dirty="0" err="1"/>
              <a:t>vergeet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import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niet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364AF7-306A-4E25-B3C0-248B5C65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39866-27E3-401B-BEB3-0C5053A7F5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E41A1-1028-418D-A27C-3BCFE2EAF3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4291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34A3F6-1987-4B59-9F6B-0DE27F41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999"/>
            <a:ext cx="12192000" cy="4833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Mongoose schema </a:t>
            </a:r>
            <a:r>
              <a:rPr lang="en-US" dirty="0" err="1"/>
              <a:t>aan</a:t>
            </a:r>
            <a:r>
              <a:rPr lang="en-US" dirty="0"/>
              <a:t>, </a:t>
            </a:r>
            <a:r>
              <a:rPr lang="en-US" dirty="0" err="1"/>
              <a:t>vergelijkbaar</a:t>
            </a:r>
            <a:r>
              <a:rPr lang="en-US" dirty="0"/>
              <a:t> met </a:t>
            </a:r>
            <a:r>
              <a:rPr lang="en-US" dirty="0" err="1"/>
              <a:t>een</a:t>
            </a:r>
            <a:r>
              <a:rPr lang="en-US" dirty="0"/>
              <a:t> model </a:t>
            </a:r>
            <a:r>
              <a:rPr lang="en-US" dirty="0" err="1"/>
              <a:t>zoals</a:t>
            </a:r>
            <a:r>
              <a:rPr lang="en-US" dirty="0"/>
              <a:t> je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in C#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schrijven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mee wat </a:t>
            </a:r>
            <a:r>
              <a:rPr lang="en-US" dirty="0" err="1"/>
              <a:t>voor</a:t>
            </a:r>
            <a:r>
              <a:rPr lang="en-US" dirty="0"/>
              <a:t> data er in zit:</a:t>
            </a:r>
          </a:p>
          <a:p>
            <a:pPr lvl="1"/>
            <a:r>
              <a:rPr lang="en-US" dirty="0"/>
              <a:t>Name: van het type String</a:t>
            </a:r>
          </a:p>
          <a:p>
            <a:pPr lvl="1"/>
            <a:r>
              <a:rPr lang="en-US" dirty="0"/>
              <a:t>Location: van het type String</a:t>
            </a:r>
          </a:p>
          <a:p>
            <a:pPr lvl="1"/>
            <a:r>
              <a:rPr lang="en-US" dirty="0"/>
              <a:t>Address: van het type String</a:t>
            </a:r>
          </a:p>
          <a:p>
            <a:pPr lvl="1"/>
            <a:r>
              <a:rPr lang="en-US" dirty="0"/>
              <a:t>image: van het type String</a:t>
            </a:r>
          </a:p>
          <a:p>
            <a:r>
              <a:rPr lang="en-US" dirty="0"/>
              <a:t>We </a:t>
            </a:r>
            <a:r>
              <a:rPr lang="en-US" dirty="0" err="1"/>
              <a:t>definieren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collectie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object </a:t>
            </a:r>
            <a:r>
              <a:rPr lang="en-US" dirty="0" err="1"/>
              <a:t>hoort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exporteren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schema, </a:t>
            </a:r>
            <a:r>
              <a:rPr lang="en-US" dirty="0" err="1"/>
              <a:t>zodat</a:t>
            </a:r>
            <a:r>
              <a:rPr lang="en-US" dirty="0"/>
              <a:t> we het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in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bestanden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F6609-5F1F-48DC-BAB7-C04FBC2F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AAD2-6A4A-4BF8-9CEC-DB568DDBB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BCA63-9B2C-4E7A-BD8C-80B3ADC246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1008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30FBE4-C787-411B-A650-41908B0E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643DDB-8BEA-4798-AE96-7D42B883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CFB04-1276-49D8-9556-6F5F99D62A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39FD-F4DB-4F68-A197-90AA4D6559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4D2F6-FF59-45D5-9BE0-A8ACAE5D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27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6F093-8180-40BA-97C0-3DCD534C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999"/>
            <a:ext cx="12192000" cy="4833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Nu we </a:t>
            </a:r>
            <a:r>
              <a:rPr lang="en-US" dirty="0" err="1"/>
              <a:t>ons</a:t>
            </a:r>
            <a:r>
              <a:rPr lang="en-US" dirty="0"/>
              <a:t> model </a:t>
            </a:r>
            <a:r>
              <a:rPr lang="en-US" dirty="0" err="1"/>
              <a:t>aanmaken</a:t>
            </a:r>
            <a:r>
              <a:rPr lang="en-US" dirty="0"/>
              <a:t>, </a:t>
            </a:r>
            <a:r>
              <a:rPr lang="en-US" dirty="0" err="1"/>
              <a:t>kunnen</a:t>
            </a:r>
            <a:r>
              <a:rPr lang="en-US" dirty="0"/>
              <a:t> we de data </a:t>
            </a:r>
            <a:r>
              <a:rPr lang="en-US" dirty="0" err="1"/>
              <a:t>ophalen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database</a:t>
            </a:r>
          </a:p>
          <a:p>
            <a:r>
              <a:rPr lang="en-US" dirty="0" err="1"/>
              <a:t>Hiervoor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route </a:t>
            </a:r>
            <a:r>
              <a:rPr lang="en-US" dirty="0" err="1"/>
              <a:t>aan</a:t>
            </a:r>
            <a:r>
              <a:rPr lang="en-US" dirty="0"/>
              <a:t> in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api.js</a:t>
            </a:r>
          </a:p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We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halen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met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deze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route alle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campussen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op</a:t>
            </a:r>
          </a:p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Let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erop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dat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we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verbinding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maken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met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een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externe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database, het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duurt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dus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x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aantal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tijd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voor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we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iets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terugkrijgen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Het is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dus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cruciaal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om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deze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functie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asynchroon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schrijven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anders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proberen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we de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informatie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tonen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voor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we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ze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opgehaald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hebben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en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10000"/>
                  </a:schemeClr>
                </a:solidFill>
              </a:rPr>
              <a:t>loopt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 het mis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DF417-9637-48D2-85BC-1853E9E3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30DCE-B462-41E4-978C-6416E3C4F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0DCC-FAF4-4734-9598-A045E71A3F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371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D3B188-452A-46DE-AF8F-CCE587FC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896C41-F561-4059-9B1E-3F9F572B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D498A-8636-40F0-85BB-C942DBDCD2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4708A-6AF0-45DA-8F06-D9D039CCB7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2FEA90-4F28-4A5E-90E3-4709B9E7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CFBB96-5469-4CC0-94BF-C08C3A9A4F9A}"/>
              </a:ext>
            </a:extLst>
          </p:cNvPr>
          <p:cNvSpPr/>
          <p:nvPr/>
        </p:nvSpPr>
        <p:spPr>
          <a:xfrm>
            <a:off x="3047998" y="1278000"/>
            <a:ext cx="3750735" cy="286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942301-E9C4-4DE3-8D09-A85677BFB958}"/>
              </a:ext>
            </a:extLst>
          </p:cNvPr>
          <p:cNvSpPr/>
          <p:nvPr/>
        </p:nvSpPr>
        <p:spPr>
          <a:xfrm>
            <a:off x="3047998" y="4198565"/>
            <a:ext cx="3928535" cy="18043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BF1FE2-33B2-482D-8486-41184FF9042C}"/>
              </a:ext>
            </a:extLst>
          </p:cNvPr>
          <p:cNvSpPr/>
          <p:nvPr/>
        </p:nvSpPr>
        <p:spPr>
          <a:xfrm>
            <a:off x="4923365" y="4258267"/>
            <a:ext cx="563035" cy="254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426987-56EE-4070-A5F5-51C89919D14E}"/>
              </a:ext>
            </a:extLst>
          </p:cNvPr>
          <p:cNvSpPr/>
          <p:nvPr/>
        </p:nvSpPr>
        <p:spPr>
          <a:xfrm>
            <a:off x="4157133" y="4849954"/>
            <a:ext cx="1710268" cy="286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11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F0A82F-58A8-4D54-A6FA-1397E258F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C880F-FDB7-4196-80C2-1765F38C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D1A6F-5B5D-4708-B742-D0FF5D99A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350DA-1274-4E09-B441-4A05C45445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895F3E-1C00-4E3A-8080-B44A0688B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77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46929-441A-4BB5-8C5E-4FC984F4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870000"/>
            <a:ext cx="12192000" cy="4428000"/>
          </a:xfrm>
        </p:spPr>
        <p:txBody>
          <a:bodyPr/>
          <a:lstStyle/>
          <a:p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json.formatter</a:t>
            </a:r>
            <a:r>
              <a:rPr lang="en-US" dirty="0"/>
              <a:t> toe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wisselen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raw </a:t>
            </a:r>
            <a:r>
              <a:rPr lang="en-US" dirty="0" err="1"/>
              <a:t>en</a:t>
            </a:r>
            <a:r>
              <a:rPr lang="en-US" dirty="0"/>
              <a:t> parsed</a:t>
            </a:r>
          </a:p>
          <a:p>
            <a:r>
              <a:rPr lang="en-US" dirty="0">
                <a:hlinkClick r:id="rId2"/>
              </a:rPr>
              <a:t>https://chrome.google.com/webstore/detail/json-formatter/bcjindcccaagfpapjjmafapmmgkkhgoa/related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476882-72B6-48F2-8874-F3726F2C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90752-3DD7-47C1-98C8-614B7B7994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85F62-9A76-4E6D-BAE2-DF34C32219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07541-D166-4B63-AFF7-7104958E2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177"/>
          <a:stretch/>
        </p:blipFill>
        <p:spPr>
          <a:xfrm>
            <a:off x="0" y="0"/>
            <a:ext cx="12192000" cy="39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21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C3BFC2-410C-4130-9F57-A89753E20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C075D-401A-45CB-B09C-628B84D5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3461-B4F5-45CA-88AC-94DF15B8A2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FBB62-B1E2-4EED-9EA9-DCF8299A34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F575A-7855-4786-920A-A7EF1074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5E60EDB-1F92-412D-93B8-7BE74C8520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2039F8-D986-45DB-83EF-D4F47496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38710-5C0A-47C3-A0E5-BF85E7CB6B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B7A0B-7B96-4F19-93E0-A7BF77F43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82146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4A1BE5-5871-4788-9AE0-0EDEA3099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hebben</a:t>
            </a:r>
            <a:r>
              <a:rPr lang="en-US" dirty="0"/>
              <a:t> nu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data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database </a:t>
            </a:r>
            <a:r>
              <a:rPr lang="en-US" dirty="0" err="1"/>
              <a:t>opgehaald</a:t>
            </a:r>
            <a:r>
              <a:rPr lang="en-US" dirty="0"/>
              <a:t> door </a:t>
            </a:r>
            <a:r>
              <a:rPr lang="en-US" dirty="0" err="1"/>
              <a:t>ons</a:t>
            </a:r>
            <a:r>
              <a:rPr lang="en-US" dirty="0"/>
              <a:t>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importeren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.find() </a:t>
            </a:r>
            <a:r>
              <a:rPr lang="en-US" dirty="0" err="1"/>
              <a:t>functie</a:t>
            </a:r>
            <a:r>
              <a:rPr lang="en-US" dirty="0"/>
              <a:t> van mongoose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/>
              <a:t>Let op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async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await</a:t>
            </a:r>
            <a:r>
              <a:rPr lang="en-US" dirty="0"/>
              <a:t> keywords,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keywords </a:t>
            </a:r>
            <a:r>
              <a:rPr lang="en-US" dirty="0" err="1"/>
              <a:t>krijgen</a:t>
            </a:r>
            <a:r>
              <a:rPr lang="en-US" dirty="0"/>
              <a:t> we </a:t>
            </a:r>
            <a:r>
              <a:rPr lang="en-US" dirty="0" err="1"/>
              <a:t>volgend</a:t>
            </a:r>
            <a:r>
              <a:rPr lang="en-US" dirty="0"/>
              <a:t> </a:t>
            </a:r>
            <a:r>
              <a:rPr lang="en-US" dirty="0" err="1"/>
              <a:t>resultaat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FDFC4-0D30-472C-9708-BB9BE300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A44DC-8C7B-412C-9DCE-165D4D967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AF8E6-6414-413B-ACCF-3E2DCB45E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90935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D004DE-446F-4F9A-B258-D6FCB726D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D17C09-08F1-464B-AEAB-83A87F5A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433C7-2277-41E2-8976-6C5423179D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4DE2B-8978-48D3-936E-A3177CF5C8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DA6EB-6D1F-4DCC-BB01-2BACF195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016"/>
            <a:ext cx="5811061" cy="2429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B31FA-5504-4069-A628-D821E81E0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209" y="4733"/>
            <a:ext cx="5553850" cy="3982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150ADD-A53F-43C6-AFE2-83A7F3366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85" y="3172143"/>
            <a:ext cx="558242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40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EF9B3F-DF30-44D7-8C11-E6D20406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willen</a:t>
            </a:r>
            <a:r>
              <a:rPr lang="en-US" dirty="0"/>
              <a:t>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 dan </a:t>
            </a:r>
            <a:r>
              <a:rPr lang="en-US" dirty="0" err="1"/>
              <a:t>enkel</a:t>
            </a:r>
            <a:r>
              <a:rPr lang="en-US" dirty="0"/>
              <a:t> alle </a:t>
            </a:r>
            <a:r>
              <a:rPr lang="en-US" dirty="0" err="1"/>
              <a:t>campussen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ophalen</a:t>
            </a:r>
            <a:endParaRPr lang="en-US" dirty="0"/>
          </a:p>
          <a:p>
            <a:r>
              <a:rPr lang="en-US" dirty="0" err="1"/>
              <a:t>Omdat</a:t>
            </a:r>
            <a:r>
              <a:rPr lang="en-US" dirty="0"/>
              <a:t> we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api.js </a:t>
            </a:r>
            <a:r>
              <a:rPr lang="en-US" dirty="0" err="1"/>
              <a:t>graag</a:t>
            </a:r>
            <a:r>
              <a:rPr lang="en-US" dirty="0"/>
              <a:t> proper </a:t>
            </a:r>
            <a:r>
              <a:rPr lang="en-US" dirty="0" err="1"/>
              <a:t>houden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routes </a:t>
            </a:r>
            <a:r>
              <a:rPr lang="en-US" dirty="0" err="1"/>
              <a:t>wel</a:t>
            </a:r>
            <a:r>
              <a:rPr lang="en-US" dirty="0"/>
              <a:t> even </a:t>
            </a:r>
            <a:r>
              <a:rPr lang="en-US" dirty="0" err="1"/>
              <a:t>verplaatsen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</a:t>
            </a:r>
            <a:r>
              <a:rPr lang="en-US" dirty="0" err="1"/>
              <a:t>bestand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beginnen</a:t>
            </a:r>
            <a:r>
              <a:rPr lang="en-US" dirty="0"/>
              <a:t> met de routes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verplaatsen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routes.js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DCFC5A-A514-4ECA-802A-BA20B925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BD697-D385-44C2-B679-302743126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FF05C-B61A-4555-9085-189762AF23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1818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B580-4206-4312-A2D6-AD20032B8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71257-1D2F-48F9-A7B4-9FC2E3F5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1292E-68DD-43CD-B233-1D9A70875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83816-FCE1-4D04-AD1D-D1F34EE36B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742CB-3E46-43AB-B99C-E34DCA90D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B991AB-D021-4D3A-9C30-A4CB26B59893}"/>
              </a:ext>
            </a:extLst>
          </p:cNvPr>
          <p:cNvSpPr/>
          <p:nvPr/>
        </p:nvSpPr>
        <p:spPr>
          <a:xfrm>
            <a:off x="3052232" y="1726734"/>
            <a:ext cx="3136901" cy="2544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6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B5D29-EFDC-4410-8A70-FE71794E5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62592-1961-4281-B1C9-F7816DEF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CC269-4057-4892-A69C-5DE1C5D683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96C6B-CDA5-4673-9C33-58F5F8B4CE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8CA12-E859-46B1-9356-0B7B71C3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455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2AA40B-4E22-4A33-A82A-20DAAB2F3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 is het </a:t>
            </a:r>
            <a:r>
              <a:rPr lang="en-US" dirty="0" err="1"/>
              <a:t>tijd</a:t>
            </a:r>
            <a:r>
              <a:rPr lang="en-US" dirty="0"/>
              <a:t> om </a:t>
            </a:r>
            <a:r>
              <a:rPr lang="en-US" dirty="0" err="1"/>
              <a:t>enkele</a:t>
            </a:r>
            <a:r>
              <a:rPr lang="en-US" dirty="0"/>
              <a:t> routes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r>
              <a:rPr lang="en-US" dirty="0"/>
              <a:t> in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bestand</a:t>
            </a:r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homepage </a:t>
            </a:r>
            <a:r>
              <a:rPr lang="en-US" dirty="0" err="1"/>
              <a:t>updaten</a:t>
            </a:r>
            <a:r>
              <a:rPr lang="en-US" dirty="0"/>
              <a:t>,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willen</a:t>
            </a:r>
            <a:r>
              <a:rPr lang="en-US" dirty="0"/>
              <a:t> we </a:t>
            </a:r>
            <a:r>
              <a:rPr lang="en-US" dirty="0" err="1"/>
              <a:t>namelijk</a:t>
            </a:r>
            <a:r>
              <a:rPr lang="en-US" dirty="0"/>
              <a:t> al </a:t>
            </a:r>
            <a:r>
              <a:rPr lang="en-US" dirty="0" err="1"/>
              <a:t>onze</a:t>
            </a:r>
            <a:r>
              <a:rPr lang="en-US" dirty="0"/>
              <a:t> routes </a:t>
            </a:r>
            <a:r>
              <a:rPr lang="en-US" dirty="0" err="1"/>
              <a:t>oplijsten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8DD2F2-B820-4608-9772-26219D41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ABF30-F9BF-4737-AFAE-BEC46A7C09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29EB5-8FCF-481F-A0B7-DB1250B2A6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97829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319AA1-D245-43D5-9802-29ED453BD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C169FD-EDB6-4215-92C1-00C43FFF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E759B-9A5B-45CA-ADEA-F4AD4CD53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B7779-A1E7-4202-B331-C1387E99BD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34355-B903-473D-B35D-BC884CF3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7A370B-56EC-41FA-9CA0-9BCF4ECF6476}"/>
              </a:ext>
            </a:extLst>
          </p:cNvPr>
          <p:cNvSpPr/>
          <p:nvPr/>
        </p:nvSpPr>
        <p:spPr>
          <a:xfrm>
            <a:off x="2959099" y="2260600"/>
            <a:ext cx="5812368" cy="42553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02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E12BB2-B20E-4CAC-910E-8357391D9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EA5DA3-D107-4FC7-9F69-AF057A93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AD827-6EF5-4302-BA54-41615F581F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D13C8-9A17-431C-A28C-1F3E036C92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BE399-8EDF-44C2-883A-9F2D4E99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40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AA5152-3166-4E1A-A364-01250C291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breiden</a:t>
            </a:r>
            <a:r>
              <a:rPr lang="en-US" dirty="0"/>
              <a:t> de </a:t>
            </a:r>
            <a:r>
              <a:rPr lang="en-US" dirty="0" err="1"/>
              <a:t>homepagina</a:t>
            </a:r>
            <a:r>
              <a:rPr lang="en-US" dirty="0"/>
              <a:t> al </a:t>
            </a:r>
            <a:r>
              <a:rPr lang="en-US" dirty="0" err="1"/>
              <a:t>doende</a:t>
            </a:r>
            <a:r>
              <a:rPr lang="en-US" dirty="0"/>
              <a:t> </a:t>
            </a:r>
            <a:r>
              <a:rPr lang="en-US" dirty="0" err="1"/>
              <a:t>verder</a:t>
            </a:r>
            <a:r>
              <a:rPr lang="en-US" dirty="0"/>
              <a:t> </a:t>
            </a:r>
            <a:r>
              <a:rPr lang="en-US" dirty="0" err="1"/>
              <a:t>uit</a:t>
            </a:r>
            <a:endParaRPr lang="en-US" dirty="0"/>
          </a:p>
          <a:p>
            <a:r>
              <a:rPr lang="en-US" dirty="0"/>
              <a:t>Hoe </a:t>
            </a:r>
            <a:r>
              <a:rPr lang="en-US" dirty="0" err="1"/>
              <a:t>halen</a:t>
            </a:r>
            <a:r>
              <a:rPr lang="en-US" dirty="0"/>
              <a:t> we nu 1 campus op?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18FBE3-3F64-4A36-B341-1B32569D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9AD02-841C-439F-B22B-48C56FAEBA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F66BC-0C34-4A21-A75A-40F247B4D4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9502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41BDC9-3898-4C33-821F-2D636DD29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5A1DCF-217F-427F-B4A7-80FFE33B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6FCE8-5EB1-42AA-8293-46DB40745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89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B3C30-C23E-4F10-B759-E0B689C2EB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A30D4-B705-4CD8-B7F8-D1C12C82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169545-AA78-4EB3-A28D-8406259BD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Nieuwe</a:t>
            </a:r>
            <a:r>
              <a:rPr lang="en-US" dirty="0"/>
              <a:t> NodeJS </a:t>
            </a:r>
          </a:p>
          <a:p>
            <a:pPr marL="0" indent="0">
              <a:buNone/>
            </a:pPr>
            <a:r>
              <a:rPr lang="en-US" dirty="0"/>
              <a:t>project </a:t>
            </a:r>
            <a:r>
              <a:rPr lang="en-US" dirty="0" err="1"/>
              <a:t>aanmaken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met ‘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Bij</a:t>
            </a:r>
            <a:r>
              <a:rPr lang="en-US" dirty="0"/>
              <a:t> entry point </a:t>
            </a:r>
            <a:r>
              <a:rPr lang="en-US" dirty="0" err="1"/>
              <a:t>kiezen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</a:t>
            </a:r>
            <a:r>
              <a:rPr lang="en-US" dirty="0" err="1"/>
              <a:t>voor</a:t>
            </a:r>
            <a:r>
              <a:rPr lang="en-US" dirty="0"/>
              <a:t> ‘api.js’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 rest mag je </a:t>
            </a:r>
            <a:r>
              <a:rPr lang="en-US" dirty="0" err="1"/>
              <a:t>leeg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laten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F20BD-607A-4B17-9E40-31EE59BA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Nieuw</a:t>
            </a:r>
            <a:r>
              <a:rPr lang="en-US" sz="2400" dirty="0"/>
              <a:t> Nodejs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517DF-B23A-4CD6-A744-7271AA2B1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50499-35BE-48B1-9A2C-E1956AE47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B985E-DA81-41BF-8258-9BA28958C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313" y="0"/>
            <a:ext cx="7139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648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E0A994-5E92-4552-89A9-5653066C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A56AC7-8900-45E0-B292-055775D0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3E8B0-FF41-4C5B-9557-B8E40B1E0D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90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2A28E-9038-4349-8A12-1816A8FB84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E293D-A378-4C31-9A64-E5F3A81F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46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0C0288-E44C-49C1-A853-36D6AEB57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</a:t>
            </a:r>
            <a:r>
              <a:rPr lang="en-US" dirty="0" err="1"/>
              <a:t>gebruiker</a:t>
            </a:r>
            <a:r>
              <a:rPr lang="en-US" dirty="0"/>
              <a:t>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findById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 </a:t>
            </a:r>
            <a:r>
              <a:rPr lang="en-US" dirty="0" err="1"/>
              <a:t>methode</a:t>
            </a:r>
            <a:r>
              <a:rPr lang="en-US" dirty="0"/>
              <a:t> om 1 object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type, in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van het type Campus</a:t>
            </a:r>
          </a:p>
          <a:p>
            <a:r>
              <a:rPr lang="en-US" dirty="0"/>
              <a:t>Door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:id </a:t>
            </a:r>
            <a:r>
              <a:rPr lang="en-US" dirty="0"/>
              <a:t>in de 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parameter </a:t>
            </a:r>
            <a:r>
              <a:rPr lang="en-US" dirty="0" err="1"/>
              <a:t>meegeven</a:t>
            </a:r>
            <a:r>
              <a:rPr lang="en-US" dirty="0"/>
              <a:t> met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dirty="0"/>
              <a:t>, in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id</a:t>
            </a:r>
          </a:p>
          <a:p>
            <a:r>
              <a:rPr lang="en-US" dirty="0"/>
              <a:t>We </a:t>
            </a:r>
            <a:r>
              <a:rPr lang="en-US" dirty="0" err="1"/>
              <a:t>halen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parameter op met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req.params.id</a:t>
            </a:r>
          </a:p>
          <a:p>
            <a:endParaRPr lang="en-US" dirty="0"/>
          </a:p>
          <a:p>
            <a:r>
              <a:rPr lang="en-US" dirty="0"/>
              <a:t>Hoe </a:t>
            </a:r>
            <a:r>
              <a:rPr lang="en-US" dirty="0" err="1"/>
              <a:t>maken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campus </a:t>
            </a:r>
            <a:r>
              <a:rPr lang="en-US" dirty="0" err="1"/>
              <a:t>aan</a:t>
            </a:r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EC3DD-84FE-43B5-8324-A484B592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4870A-D098-41E2-88DA-5DE0ABF22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91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06ED5-FFCF-4D70-B265-5EF05089AA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56052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ECFD0E-2110-4541-BC81-DC32CF8F8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B4B238-E6C0-4551-80E9-2E575C73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4E8E0-A603-49F7-9F6F-E8EE256666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F19E4-56E4-43D0-9232-4EFAA5E54B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A72477-76CE-4844-BE2C-429E9C6D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074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B57811-A23E-4AF1-AEBA-BD54DF26F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B08DF0-26C1-409A-A76E-D55109AA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FB6F9-B470-4F17-879F-79D206CEB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54D78-ECC1-4324-948A-727C9A5358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54D16-D3EA-4933-8567-4CD73720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757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C343E2-2A7A-4F19-8971-9FAE80B7A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E2B9D-7FBC-4A0C-8DA0-18384B6F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05894-EA73-4150-9E91-0F7EBFE1B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A7706-4717-4830-B7FA-63EBE0CF75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3674B-E0EB-4D0D-9F07-8CD5567B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618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0C0288-E44C-49C1-A853-36D6AEB57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Omdat</a:t>
            </a:r>
            <a:r>
              <a:rPr lang="en-US" dirty="0"/>
              <a:t> we </a:t>
            </a:r>
            <a:r>
              <a:rPr lang="en-US" dirty="0" err="1"/>
              <a:t>geen</a:t>
            </a:r>
            <a:r>
              <a:rPr lang="en-US" dirty="0"/>
              <a:t> data </a:t>
            </a:r>
            <a:r>
              <a:rPr lang="en-US" dirty="0" err="1"/>
              <a:t>ophalen</a:t>
            </a:r>
            <a:r>
              <a:rPr lang="en-US" dirty="0"/>
              <a:t>, maar </a:t>
            </a:r>
            <a:r>
              <a:rPr lang="en-US" dirty="0" err="1"/>
              <a:t>plaatsen</a:t>
            </a:r>
            <a:r>
              <a:rPr lang="en-US" dirty="0"/>
              <a:t> op de database </a:t>
            </a:r>
            <a:r>
              <a:rPr lang="en-US" dirty="0" err="1"/>
              <a:t>veranderen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router.get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router.post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n-US" dirty="0"/>
              <a:t>We </a:t>
            </a:r>
            <a:r>
              <a:rPr lang="en-US" dirty="0" err="1"/>
              <a:t>gebruiker</a:t>
            </a:r>
            <a:r>
              <a:rPr lang="en-US" dirty="0"/>
              <a:t>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.create() </a:t>
            </a:r>
            <a:r>
              <a:rPr lang="en-US" dirty="0" err="1"/>
              <a:t>methode</a:t>
            </a:r>
            <a:r>
              <a:rPr lang="en-US" dirty="0"/>
              <a:t> om 1 object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type, in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van het type Campus</a:t>
            </a:r>
          </a:p>
          <a:p>
            <a:r>
              <a:rPr lang="en-US" dirty="0"/>
              <a:t>We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object mee met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dirty="0"/>
              <a:t>, </a:t>
            </a:r>
            <a:r>
              <a:rPr lang="en-US" dirty="0" err="1"/>
              <a:t>dit</a:t>
            </a:r>
            <a:r>
              <a:rPr lang="en-US" dirty="0"/>
              <a:t> object zit in de property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req.body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Hoe </a:t>
            </a:r>
            <a:r>
              <a:rPr lang="en-US" dirty="0" err="1"/>
              <a:t>passen</a:t>
            </a:r>
            <a:r>
              <a:rPr lang="en-US" dirty="0"/>
              <a:t> we </a:t>
            </a:r>
            <a:r>
              <a:rPr lang="en-US" dirty="0" err="1"/>
              <a:t>deze</a:t>
            </a:r>
            <a:r>
              <a:rPr lang="en-US" dirty="0"/>
              <a:t> campus </a:t>
            </a:r>
            <a:r>
              <a:rPr lang="en-US" dirty="0" err="1"/>
              <a:t>aan</a:t>
            </a:r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EC3DD-84FE-43B5-8324-A484B592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4870A-D098-41E2-88DA-5DE0ABF22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06ED5-FFCF-4D70-B265-5EF05089AA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62723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185807-5337-4FB7-9239-3200C2C82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0F2B1-32FD-43F3-B57B-2B806DEA1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6CABA-F61B-4C1C-AD4B-985E89DDE9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EE8C5-D3B2-4CE3-AF36-2EC052C8E0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BDA45-DE8B-47A5-8288-64D533C2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17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CCD615-993A-4F1E-BFB3-1027B2971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1A86CF-7DB0-413F-AAFA-0E47AB1C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D0327-95B9-4AF2-A68E-15E0061FB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97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DE2B4-727F-4D18-ABD4-8093E7CBB4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74CF2-B898-4DE7-BC53-A800C0D7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415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AD5B7D-96BA-4DA8-AD01-763ED590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38BE0-EAB5-442B-B5AF-50324ABB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99499-A4A2-48F8-B659-FDDC26150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98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8700D-D90E-42A5-9C3F-253CD1B251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F7D2D-9702-4C06-9F5E-F79BDC641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74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0C0288-E44C-49C1-A853-36D6AEB57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Omdat</a:t>
            </a:r>
            <a:r>
              <a:rPr lang="en-US" dirty="0"/>
              <a:t> we nu data </a:t>
            </a:r>
            <a:r>
              <a:rPr lang="en-US" dirty="0" err="1"/>
              <a:t>aanpassen</a:t>
            </a:r>
            <a:r>
              <a:rPr lang="en-US" dirty="0"/>
              <a:t> op de database </a:t>
            </a:r>
            <a:r>
              <a:rPr lang="en-US" dirty="0" err="1"/>
              <a:t>veranderen</a:t>
            </a:r>
            <a:r>
              <a:rPr lang="en-US" dirty="0"/>
              <a:t> we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router.post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router.put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n-US" dirty="0"/>
              <a:t>We </a:t>
            </a:r>
            <a:r>
              <a:rPr lang="en-US" dirty="0" err="1"/>
              <a:t>gebruiken</a:t>
            </a:r>
            <a:r>
              <a:rPr lang="en-US" dirty="0"/>
              <a:t>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findByIdAndUpdate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() </a:t>
            </a:r>
            <a:r>
              <a:rPr lang="en-US" dirty="0" err="1"/>
              <a:t>methode</a:t>
            </a:r>
            <a:r>
              <a:rPr lang="en-US" dirty="0"/>
              <a:t> om 1 object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type, in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geval</a:t>
            </a:r>
            <a:r>
              <a:rPr lang="en-US" dirty="0"/>
              <a:t> van het type Campus</a:t>
            </a:r>
          </a:p>
          <a:p>
            <a:r>
              <a:rPr lang="en-US" dirty="0"/>
              <a:t>We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id mee </a:t>
            </a:r>
            <a:r>
              <a:rPr lang="en-US" dirty="0" err="1"/>
              <a:t>als</a:t>
            </a:r>
            <a:r>
              <a:rPr lang="en-US" dirty="0"/>
              <a:t> parameter in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dirty="0"/>
              <a:t>, we </a:t>
            </a:r>
            <a:r>
              <a:rPr lang="en-US" dirty="0" err="1"/>
              <a:t>halen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weer</a:t>
            </a:r>
            <a:r>
              <a:rPr lang="en-US" dirty="0"/>
              <a:t> op met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req.params.id</a:t>
            </a:r>
          </a:p>
          <a:p>
            <a:r>
              <a:rPr lang="en-US" dirty="0"/>
              <a:t>We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object mee met de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request</a:t>
            </a:r>
            <a:r>
              <a:rPr lang="en-US" dirty="0"/>
              <a:t>, </a:t>
            </a:r>
            <a:r>
              <a:rPr lang="en-US" dirty="0" err="1"/>
              <a:t>dit</a:t>
            </a:r>
            <a:r>
              <a:rPr lang="en-US" dirty="0"/>
              <a:t> object zit in de property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req.body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Hoe </a:t>
            </a:r>
            <a:r>
              <a:rPr lang="en-US" dirty="0" err="1"/>
              <a:t>verwijderen</a:t>
            </a:r>
            <a:r>
              <a:rPr lang="en-US" dirty="0"/>
              <a:t> we </a:t>
            </a:r>
            <a:r>
              <a:rPr lang="en-US" dirty="0" err="1"/>
              <a:t>deze</a:t>
            </a:r>
            <a:r>
              <a:rPr lang="en-US" dirty="0"/>
              <a:t> campus?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3EC3DD-84FE-43B5-8324-A484B592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  <a:r>
              <a:rPr lang="en-US" dirty="0" err="1"/>
              <a:t>uitbreiden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4870A-D098-41E2-88DA-5DE0ABF22A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99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06ED5-FFCF-4D70-B265-5EF05089AA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6510079"/>
      </p:ext>
    </p:extLst>
  </p:cSld>
  <p:clrMapOvr>
    <a:masterClrMapping/>
  </p:clrMapOvr>
</p:sld>
</file>

<file path=ppt/theme/theme1.xml><?xml version="1.0" encoding="utf-8"?>
<a:theme xmlns:a="http://schemas.openxmlformats.org/drawingml/2006/main" name="TM_presentatie_eng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Less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0633E58E-0751-4F68-9D53-E5498B73D5F2}" vid="{FE3E69E6-03DE-4E82-A989-B82C2608C14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2526</Words>
  <Application>Microsoft Office PowerPoint</Application>
  <PresentationFormat>Breedbeeld</PresentationFormat>
  <Paragraphs>357</Paragraphs>
  <Slides>107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Consolas</vt:lpstr>
      <vt:lpstr>Verdana</vt:lpstr>
      <vt:lpstr>TM_presentatie_eng</vt:lpstr>
      <vt:lpstr>Packager Shell-object</vt:lpstr>
      <vt:lpstr>It topics</vt:lpstr>
      <vt:lpstr>Inhoud</vt:lpstr>
      <vt:lpstr>Software requirements</vt:lpstr>
      <vt:lpstr>Wat is Node</vt:lpstr>
      <vt:lpstr>Express</vt:lpstr>
      <vt:lpstr>Mongoose</vt:lpstr>
      <vt:lpstr>Nodemon</vt:lpstr>
      <vt:lpstr>Development environment</vt:lpstr>
      <vt:lpstr>Nieuw Nodejs project</vt:lpstr>
      <vt:lpstr>Nieuw Nodejs project</vt:lpstr>
      <vt:lpstr>PowerPoint-presentatie</vt:lpstr>
      <vt:lpstr>Nieuw Nodejs project</vt:lpstr>
      <vt:lpstr>Nieuw Nodejs project</vt:lpstr>
      <vt:lpstr>PowerPoint-presentatie</vt:lpstr>
      <vt:lpstr>Wat nu ?</vt:lpstr>
      <vt:lpstr>Server aanmaken</vt:lpstr>
      <vt:lpstr>Server aanmaken</vt:lpstr>
      <vt:lpstr>PowerPoint-presentatie</vt:lpstr>
      <vt:lpstr>Server aanmaken</vt:lpstr>
      <vt:lpstr>PowerPoint-presentatie</vt:lpstr>
      <vt:lpstr>Server aanmaken</vt:lpstr>
      <vt:lpstr>PowerPoint-presentatie</vt:lpstr>
      <vt:lpstr>Server aanmaken</vt:lpstr>
      <vt:lpstr>PowerPoint-presentatie</vt:lpstr>
      <vt:lpstr>Server aanmaken</vt:lpstr>
      <vt:lpstr>PowerPoint-presentatie</vt:lpstr>
      <vt:lpstr>Routes definieren</vt:lpstr>
      <vt:lpstr>Eerste route definieren</vt:lpstr>
      <vt:lpstr>PowerPoint-presentatie</vt:lpstr>
      <vt:lpstr>Eerste route definieren</vt:lpstr>
      <vt:lpstr>PowerPoint-presentatie</vt:lpstr>
      <vt:lpstr>Eerste route definieren</vt:lpstr>
      <vt:lpstr>PowerPoint-presentatie</vt:lpstr>
      <vt:lpstr>Database aanmaken</vt:lpstr>
      <vt:lpstr>PowerPoint-presentatie</vt:lpstr>
      <vt:lpstr>Database aanmaken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Database aanmaken</vt:lpstr>
      <vt:lpstr>PowerPoint-presentatie</vt:lpstr>
      <vt:lpstr>PowerPoint-presentatie</vt:lpstr>
      <vt:lpstr>PowerPoint-presentatie</vt:lpstr>
      <vt:lpstr>PowerPoint-presentatie</vt:lpstr>
      <vt:lpstr>Database aanmaken</vt:lpstr>
      <vt:lpstr>PowerPoint-presentatie</vt:lpstr>
      <vt:lpstr>Database aanmaken</vt:lpstr>
      <vt:lpstr>Verbinding maken met de database</vt:lpstr>
      <vt:lpstr>Verbinding maken met de database</vt:lpstr>
      <vt:lpstr>PowerPoint-presentatie</vt:lpstr>
      <vt:lpstr>PowerPoint-presentatie</vt:lpstr>
      <vt:lpstr>Verbinding maken met de database</vt:lpstr>
      <vt:lpstr>PowerPoint-presentatie</vt:lpstr>
      <vt:lpstr>PowerPoint-presentatie</vt:lpstr>
      <vt:lpstr>Verbinding maken met de database</vt:lpstr>
      <vt:lpstr>PowerPoint-presentatie</vt:lpstr>
      <vt:lpstr>Verbinding maken met de database</vt:lpstr>
      <vt:lpstr>Verbinding maken met de database</vt:lpstr>
      <vt:lpstr>Verbinding maken met de database</vt:lpstr>
      <vt:lpstr>PowerPoint-presentatie</vt:lpstr>
      <vt:lpstr>PowerPoint-presentatie</vt:lpstr>
      <vt:lpstr>PowerPoint-presentatie</vt:lpstr>
      <vt:lpstr>Verbinding maken met de database</vt:lpstr>
      <vt:lpstr>PowerPoint-presentatie</vt:lpstr>
      <vt:lpstr>PowerPoint-presentatie</vt:lpstr>
      <vt:lpstr>Routes uitbreiden</vt:lpstr>
      <vt:lpstr>Routes uitbreiden</vt:lpstr>
      <vt:lpstr>PowerPoint-presentatie</vt:lpstr>
      <vt:lpstr>Routes uitbreiden</vt:lpstr>
      <vt:lpstr>Routes uitbreiden</vt:lpstr>
      <vt:lpstr>PowerPoint-presentatie</vt:lpstr>
      <vt:lpstr>Routes uitbreiden</vt:lpstr>
      <vt:lpstr>PowerPoint-presentatie</vt:lpstr>
      <vt:lpstr>PowerPoint-presentatie</vt:lpstr>
      <vt:lpstr>PowerPoint-presentatie</vt:lpstr>
      <vt:lpstr>PowerPoint-presentatie</vt:lpstr>
      <vt:lpstr>Routes uitbreiden</vt:lpstr>
      <vt:lpstr>PowerPoint-presentatie</vt:lpstr>
      <vt:lpstr>Routes uitbreiden</vt:lpstr>
      <vt:lpstr>PowerPoint-presentatie</vt:lpstr>
      <vt:lpstr>PowerPoint-presentatie</vt:lpstr>
      <vt:lpstr>Routes uitbreiden</vt:lpstr>
      <vt:lpstr>PowerPoint-presentatie</vt:lpstr>
      <vt:lpstr>PowerPoint-presentatie</vt:lpstr>
      <vt:lpstr>Routes uitbreiden</vt:lpstr>
      <vt:lpstr>PowerPoint-presentatie</vt:lpstr>
      <vt:lpstr>PowerPoint-presentatie</vt:lpstr>
      <vt:lpstr>Routes uitbreiden</vt:lpstr>
      <vt:lpstr>PowerPoint-presentatie</vt:lpstr>
      <vt:lpstr>PowerPoint-presentatie</vt:lpstr>
      <vt:lpstr>PowerPoint-presentatie</vt:lpstr>
      <vt:lpstr>Routes uitbreiden</vt:lpstr>
      <vt:lpstr>PowerPoint-presentatie</vt:lpstr>
      <vt:lpstr>PowerPoint-presentatie</vt:lpstr>
      <vt:lpstr>PowerPoint-presentatie</vt:lpstr>
      <vt:lpstr>Routes uitbreiden</vt:lpstr>
      <vt:lpstr>PowerPoint-presentatie</vt:lpstr>
      <vt:lpstr>PowerPoint-presentatie</vt:lpstr>
      <vt:lpstr>PowerPoint-presentatie</vt:lpstr>
      <vt:lpstr>Routes uitbreiden</vt:lpstr>
      <vt:lpstr>PowerPoint-presentatie</vt:lpstr>
      <vt:lpstr>Outro</vt:lpstr>
      <vt:lpstr>Outro</vt:lpstr>
      <vt:lpstr>outro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>Guy Janssen</cp:lastModifiedBy>
  <cp:revision>354</cp:revision>
  <dcterms:created xsi:type="dcterms:W3CDTF">2021-09-25T12:51:11Z</dcterms:created>
  <dcterms:modified xsi:type="dcterms:W3CDTF">2022-10-19T09:31:50Z</dcterms:modified>
</cp:coreProperties>
</file>